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50314B-3A66-41EC-BD7D-6FCEBD363366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ED0EF3-7B1E-4A5F-B70B-7CF660FA7EA3}">
      <dgm:prSet/>
      <dgm:spPr/>
      <dgm:t>
        <a:bodyPr/>
        <a:lstStyle/>
        <a:p>
          <a:r>
            <a:rPr lang="en-US"/>
            <a:t>Yuven</a:t>
          </a:r>
        </a:p>
      </dgm:t>
    </dgm:pt>
    <dgm:pt modelId="{E28F7C08-ED9A-41D8-80D1-8F1C5A03B720}" type="parTrans" cxnId="{9170922F-B5BB-45D2-AB4E-C7B4BF6E5F5B}">
      <dgm:prSet/>
      <dgm:spPr/>
      <dgm:t>
        <a:bodyPr/>
        <a:lstStyle/>
        <a:p>
          <a:endParaRPr lang="en-US"/>
        </a:p>
      </dgm:t>
    </dgm:pt>
    <dgm:pt modelId="{C6FE3DAC-134E-47D9-B39A-3C04E1BF59B2}" type="sibTrans" cxnId="{9170922F-B5BB-45D2-AB4E-C7B4BF6E5F5B}">
      <dgm:prSet/>
      <dgm:spPr/>
      <dgm:t>
        <a:bodyPr/>
        <a:lstStyle/>
        <a:p>
          <a:endParaRPr lang="en-US"/>
        </a:p>
      </dgm:t>
    </dgm:pt>
    <dgm:pt modelId="{618E49DD-934E-4392-8211-309018A316DE}">
      <dgm:prSet/>
      <dgm:spPr/>
      <dgm:t>
        <a:bodyPr/>
        <a:lstStyle/>
        <a:p>
          <a:r>
            <a:rPr lang="en-US"/>
            <a:t>S1-S2	: Filsafat Teologi Widya Sasana Malang</a:t>
          </a:r>
        </a:p>
      </dgm:t>
    </dgm:pt>
    <dgm:pt modelId="{FF1D7A6C-49B6-4136-A497-7C49E7A9BCD2}" type="parTrans" cxnId="{B145A3C4-9AF6-44C1-9D2B-AAA64AC57CF6}">
      <dgm:prSet/>
      <dgm:spPr/>
      <dgm:t>
        <a:bodyPr/>
        <a:lstStyle/>
        <a:p>
          <a:endParaRPr lang="en-US"/>
        </a:p>
      </dgm:t>
    </dgm:pt>
    <dgm:pt modelId="{272D012C-5812-401F-81FF-EC80E8485DBC}" type="sibTrans" cxnId="{B145A3C4-9AF6-44C1-9D2B-AAA64AC57CF6}">
      <dgm:prSet/>
      <dgm:spPr/>
      <dgm:t>
        <a:bodyPr/>
        <a:lstStyle/>
        <a:p>
          <a:endParaRPr lang="en-US"/>
        </a:p>
      </dgm:t>
    </dgm:pt>
    <dgm:pt modelId="{3733E7F4-FF03-4D90-97E0-CC5F1AA81336}" type="pres">
      <dgm:prSet presAssocID="{9D50314B-3A66-41EC-BD7D-6FCEBD363366}" presName="outerComposite" presStyleCnt="0">
        <dgm:presLayoutVars>
          <dgm:chMax val="5"/>
          <dgm:dir/>
          <dgm:resizeHandles val="exact"/>
        </dgm:presLayoutVars>
      </dgm:prSet>
      <dgm:spPr/>
    </dgm:pt>
    <dgm:pt modelId="{3FC5E871-2E62-4C93-A1B6-43185F7D01C6}" type="pres">
      <dgm:prSet presAssocID="{9D50314B-3A66-41EC-BD7D-6FCEBD363366}" presName="dummyMaxCanvas" presStyleCnt="0">
        <dgm:presLayoutVars/>
      </dgm:prSet>
      <dgm:spPr/>
    </dgm:pt>
    <dgm:pt modelId="{D57028A9-7AC3-4184-9517-8C96AC64168F}" type="pres">
      <dgm:prSet presAssocID="{9D50314B-3A66-41EC-BD7D-6FCEBD363366}" presName="TwoNodes_1" presStyleLbl="node1" presStyleIdx="0" presStyleCnt="2">
        <dgm:presLayoutVars>
          <dgm:bulletEnabled val="1"/>
        </dgm:presLayoutVars>
      </dgm:prSet>
      <dgm:spPr/>
    </dgm:pt>
    <dgm:pt modelId="{C7399961-FD72-473C-AB80-BCB626CE4433}" type="pres">
      <dgm:prSet presAssocID="{9D50314B-3A66-41EC-BD7D-6FCEBD363366}" presName="TwoNodes_2" presStyleLbl="node1" presStyleIdx="1" presStyleCnt="2">
        <dgm:presLayoutVars>
          <dgm:bulletEnabled val="1"/>
        </dgm:presLayoutVars>
      </dgm:prSet>
      <dgm:spPr/>
    </dgm:pt>
    <dgm:pt modelId="{9F1725CC-C0C0-4CF7-820F-89CA713AC91C}" type="pres">
      <dgm:prSet presAssocID="{9D50314B-3A66-41EC-BD7D-6FCEBD363366}" presName="TwoConn_1-2" presStyleLbl="fgAccFollowNode1" presStyleIdx="0" presStyleCnt="1">
        <dgm:presLayoutVars>
          <dgm:bulletEnabled val="1"/>
        </dgm:presLayoutVars>
      </dgm:prSet>
      <dgm:spPr/>
    </dgm:pt>
    <dgm:pt modelId="{5C8CB5A7-6031-4259-A6AB-239A89685FE4}" type="pres">
      <dgm:prSet presAssocID="{9D50314B-3A66-41EC-BD7D-6FCEBD363366}" presName="TwoNodes_1_text" presStyleLbl="node1" presStyleIdx="1" presStyleCnt="2">
        <dgm:presLayoutVars>
          <dgm:bulletEnabled val="1"/>
        </dgm:presLayoutVars>
      </dgm:prSet>
      <dgm:spPr/>
    </dgm:pt>
    <dgm:pt modelId="{9E54DCBB-0ED3-42D9-B03D-FDB27AA9F763}" type="pres">
      <dgm:prSet presAssocID="{9D50314B-3A66-41EC-BD7D-6FCEBD363366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9170922F-B5BB-45D2-AB4E-C7B4BF6E5F5B}" srcId="{9D50314B-3A66-41EC-BD7D-6FCEBD363366}" destId="{79ED0EF3-7B1E-4A5F-B70B-7CF660FA7EA3}" srcOrd="0" destOrd="0" parTransId="{E28F7C08-ED9A-41D8-80D1-8F1C5A03B720}" sibTransId="{C6FE3DAC-134E-47D9-B39A-3C04E1BF59B2}"/>
    <dgm:cxn modelId="{1EA6E295-A8B3-4207-91B7-0FCBE3EBF61C}" type="presOf" srcId="{79ED0EF3-7B1E-4A5F-B70B-7CF660FA7EA3}" destId="{D57028A9-7AC3-4184-9517-8C96AC64168F}" srcOrd="0" destOrd="0" presId="urn:microsoft.com/office/officeart/2005/8/layout/vProcess5"/>
    <dgm:cxn modelId="{00562A9C-9768-415A-A406-0B418CF9F999}" type="presOf" srcId="{618E49DD-934E-4392-8211-309018A316DE}" destId="{C7399961-FD72-473C-AB80-BCB626CE4433}" srcOrd="0" destOrd="0" presId="urn:microsoft.com/office/officeart/2005/8/layout/vProcess5"/>
    <dgm:cxn modelId="{EB732BB4-E256-4DA7-AD21-566A86C39A7E}" type="presOf" srcId="{C6FE3DAC-134E-47D9-B39A-3C04E1BF59B2}" destId="{9F1725CC-C0C0-4CF7-820F-89CA713AC91C}" srcOrd="0" destOrd="0" presId="urn:microsoft.com/office/officeart/2005/8/layout/vProcess5"/>
    <dgm:cxn modelId="{B145A3C4-9AF6-44C1-9D2B-AAA64AC57CF6}" srcId="{9D50314B-3A66-41EC-BD7D-6FCEBD363366}" destId="{618E49DD-934E-4392-8211-309018A316DE}" srcOrd="1" destOrd="0" parTransId="{FF1D7A6C-49B6-4136-A497-7C49E7A9BCD2}" sibTransId="{272D012C-5812-401F-81FF-EC80E8485DBC}"/>
    <dgm:cxn modelId="{E0367FD1-BEAD-43AE-83F8-C4544F88B5B9}" type="presOf" srcId="{79ED0EF3-7B1E-4A5F-B70B-7CF660FA7EA3}" destId="{5C8CB5A7-6031-4259-A6AB-239A89685FE4}" srcOrd="1" destOrd="0" presId="urn:microsoft.com/office/officeart/2005/8/layout/vProcess5"/>
    <dgm:cxn modelId="{57E1FBF0-8C1D-4783-B827-95202F1DEA01}" type="presOf" srcId="{618E49DD-934E-4392-8211-309018A316DE}" destId="{9E54DCBB-0ED3-42D9-B03D-FDB27AA9F763}" srcOrd="1" destOrd="0" presId="urn:microsoft.com/office/officeart/2005/8/layout/vProcess5"/>
    <dgm:cxn modelId="{92739CFE-21ED-42FC-99E5-5B2DCF09CB3A}" type="presOf" srcId="{9D50314B-3A66-41EC-BD7D-6FCEBD363366}" destId="{3733E7F4-FF03-4D90-97E0-CC5F1AA81336}" srcOrd="0" destOrd="0" presId="urn:microsoft.com/office/officeart/2005/8/layout/vProcess5"/>
    <dgm:cxn modelId="{E8767AC8-3179-4FB0-83D5-09EE81988326}" type="presParOf" srcId="{3733E7F4-FF03-4D90-97E0-CC5F1AA81336}" destId="{3FC5E871-2E62-4C93-A1B6-43185F7D01C6}" srcOrd="0" destOrd="0" presId="urn:microsoft.com/office/officeart/2005/8/layout/vProcess5"/>
    <dgm:cxn modelId="{D3176A25-352C-4F69-9817-4F0902240581}" type="presParOf" srcId="{3733E7F4-FF03-4D90-97E0-CC5F1AA81336}" destId="{D57028A9-7AC3-4184-9517-8C96AC64168F}" srcOrd="1" destOrd="0" presId="urn:microsoft.com/office/officeart/2005/8/layout/vProcess5"/>
    <dgm:cxn modelId="{931E83EF-54FC-42E3-B9A3-8A53AF8A79AA}" type="presParOf" srcId="{3733E7F4-FF03-4D90-97E0-CC5F1AA81336}" destId="{C7399961-FD72-473C-AB80-BCB626CE4433}" srcOrd="2" destOrd="0" presId="urn:microsoft.com/office/officeart/2005/8/layout/vProcess5"/>
    <dgm:cxn modelId="{1BAF721A-9F87-4551-A96F-8130918D5470}" type="presParOf" srcId="{3733E7F4-FF03-4D90-97E0-CC5F1AA81336}" destId="{9F1725CC-C0C0-4CF7-820F-89CA713AC91C}" srcOrd="3" destOrd="0" presId="urn:microsoft.com/office/officeart/2005/8/layout/vProcess5"/>
    <dgm:cxn modelId="{7DC076E9-18A7-4460-A0F6-B59D2310AF1F}" type="presParOf" srcId="{3733E7F4-FF03-4D90-97E0-CC5F1AA81336}" destId="{5C8CB5A7-6031-4259-A6AB-239A89685FE4}" srcOrd="4" destOrd="0" presId="urn:microsoft.com/office/officeart/2005/8/layout/vProcess5"/>
    <dgm:cxn modelId="{7A482E9B-F964-4AED-BF11-CCA9B5F443D6}" type="presParOf" srcId="{3733E7F4-FF03-4D90-97E0-CC5F1AA81336}" destId="{9E54DCBB-0ED3-42D9-B03D-FDB27AA9F763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C846F-AFEE-43A0-B24A-0843507637E8}" type="doc">
      <dgm:prSet loTypeId="urn:microsoft.com/office/officeart/2005/8/layout/hList9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D006C290-98FE-4BEC-8E77-701D3F0C44EA}">
      <dgm:prSet phldrT="[Text]" phldr="0"/>
      <dgm:spPr/>
      <dgm:t>
        <a:bodyPr/>
        <a:lstStyle/>
        <a:p>
          <a:r>
            <a:rPr lang="en-US" dirty="0"/>
            <a:t>Selama Online</a:t>
          </a:r>
          <a:endParaRPr lang="en-ID" dirty="0"/>
        </a:p>
      </dgm:t>
    </dgm:pt>
    <dgm:pt modelId="{F01BC622-08DB-49E8-A65F-3D0E282C416F}" type="parTrans" cxnId="{367A674B-FDE5-4F1B-A1D5-EDEA438E047D}">
      <dgm:prSet/>
      <dgm:spPr/>
      <dgm:t>
        <a:bodyPr/>
        <a:lstStyle/>
        <a:p>
          <a:endParaRPr lang="en-ID"/>
        </a:p>
      </dgm:t>
    </dgm:pt>
    <dgm:pt modelId="{8F66B3DD-AC1B-4A7C-B201-7F5B1B52AD4D}" type="sibTrans" cxnId="{367A674B-FDE5-4F1B-A1D5-EDEA438E047D}">
      <dgm:prSet/>
      <dgm:spPr/>
      <dgm:t>
        <a:bodyPr/>
        <a:lstStyle/>
        <a:p>
          <a:endParaRPr lang="en-ID"/>
        </a:p>
      </dgm:t>
    </dgm:pt>
    <dgm:pt modelId="{A00D9D3D-A9AD-4BC6-9DB3-A35AFEC69F32}">
      <dgm:prSet phldrT="[Text]" phldr="0"/>
      <dgm:spPr/>
      <dgm:t>
        <a:bodyPr/>
        <a:lstStyle/>
        <a:p>
          <a:r>
            <a:rPr lang="en-US" dirty="0" err="1"/>
            <a:t>Sikap</a:t>
          </a:r>
          <a:endParaRPr lang="en-ID" dirty="0"/>
        </a:p>
      </dgm:t>
    </dgm:pt>
    <dgm:pt modelId="{E5A5A6B8-EED8-4EAD-AF4B-738C10BDB9F2}" type="parTrans" cxnId="{C55C9080-0DD3-45FD-AE38-FE93CC05AD5A}">
      <dgm:prSet/>
      <dgm:spPr/>
      <dgm:t>
        <a:bodyPr/>
        <a:lstStyle/>
        <a:p>
          <a:endParaRPr lang="en-ID"/>
        </a:p>
      </dgm:t>
    </dgm:pt>
    <dgm:pt modelId="{8B680284-3E46-459D-AC45-FC701A73F148}" type="sibTrans" cxnId="{C55C9080-0DD3-45FD-AE38-FE93CC05AD5A}">
      <dgm:prSet/>
      <dgm:spPr/>
      <dgm:t>
        <a:bodyPr/>
        <a:lstStyle/>
        <a:p>
          <a:endParaRPr lang="en-ID"/>
        </a:p>
      </dgm:t>
    </dgm:pt>
    <dgm:pt modelId="{12DC5851-0001-4A83-91BC-516633A8961B}">
      <dgm:prSet phldrT="[Text]" phldr="0"/>
      <dgm:spPr/>
      <dgm:t>
        <a:bodyPr/>
        <a:lstStyle/>
        <a:p>
          <a:r>
            <a:rPr lang="en-US" dirty="0" err="1"/>
            <a:t>Aktif</a:t>
          </a:r>
          <a:endParaRPr lang="en-ID" dirty="0"/>
        </a:p>
      </dgm:t>
    </dgm:pt>
    <dgm:pt modelId="{BB998BD8-6E48-4178-AAB4-2C25A08CDE65}" type="parTrans" cxnId="{F2040FE3-82EC-438F-8D9E-23C0D65204FB}">
      <dgm:prSet/>
      <dgm:spPr/>
      <dgm:t>
        <a:bodyPr/>
        <a:lstStyle/>
        <a:p>
          <a:endParaRPr lang="en-ID"/>
        </a:p>
      </dgm:t>
    </dgm:pt>
    <dgm:pt modelId="{176E2A7C-AD47-4FAC-B650-CD392A1D6D60}" type="sibTrans" cxnId="{F2040FE3-82EC-438F-8D9E-23C0D65204FB}">
      <dgm:prSet/>
      <dgm:spPr/>
      <dgm:t>
        <a:bodyPr/>
        <a:lstStyle/>
        <a:p>
          <a:endParaRPr lang="en-ID"/>
        </a:p>
      </dgm:t>
    </dgm:pt>
    <dgm:pt modelId="{5413E88E-5E4B-42C1-AA7D-014F8AFA720D}">
      <dgm:prSet phldrT="[Text]" phldr="0"/>
      <dgm:spPr/>
      <dgm:t>
        <a:bodyPr/>
        <a:lstStyle/>
        <a:p>
          <a:r>
            <a:rPr lang="en-US" dirty="0"/>
            <a:t>Selama Online</a:t>
          </a:r>
          <a:endParaRPr lang="en-ID" dirty="0"/>
        </a:p>
      </dgm:t>
    </dgm:pt>
    <dgm:pt modelId="{6EAAE3D4-1529-4338-B28D-6F3E136D56B2}" type="parTrans" cxnId="{D3231060-5D0C-4F8F-82E5-53DFE92F62CE}">
      <dgm:prSet/>
      <dgm:spPr/>
      <dgm:t>
        <a:bodyPr/>
        <a:lstStyle/>
        <a:p>
          <a:endParaRPr lang="en-ID"/>
        </a:p>
      </dgm:t>
    </dgm:pt>
    <dgm:pt modelId="{95C19774-E3DB-46A0-809B-09A519E56430}" type="sibTrans" cxnId="{D3231060-5D0C-4F8F-82E5-53DFE92F62CE}">
      <dgm:prSet/>
      <dgm:spPr/>
      <dgm:t>
        <a:bodyPr/>
        <a:lstStyle/>
        <a:p>
          <a:endParaRPr lang="en-ID"/>
        </a:p>
      </dgm:t>
    </dgm:pt>
    <dgm:pt modelId="{44BC1E5B-285C-42AD-8E13-8AA01E43CFE4}">
      <dgm:prSet phldrT="[Text]" phldr="0"/>
      <dgm:spPr/>
      <dgm:t>
        <a:bodyPr/>
        <a:lstStyle/>
        <a:p>
          <a:r>
            <a:rPr lang="en-US" dirty="0"/>
            <a:t>Sharing</a:t>
          </a:r>
          <a:endParaRPr lang="en-ID" dirty="0"/>
        </a:p>
      </dgm:t>
    </dgm:pt>
    <dgm:pt modelId="{0625212F-C644-4AE7-8409-E1185D080295}" type="parTrans" cxnId="{5D1992A4-0676-442E-AF5A-79694601BC94}">
      <dgm:prSet/>
      <dgm:spPr/>
      <dgm:t>
        <a:bodyPr/>
        <a:lstStyle/>
        <a:p>
          <a:endParaRPr lang="en-ID"/>
        </a:p>
      </dgm:t>
    </dgm:pt>
    <dgm:pt modelId="{0B4C15E7-3F52-4D31-A5E3-EE293B106DF3}" type="sibTrans" cxnId="{5D1992A4-0676-442E-AF5A-79694601BC94}">
      <dgm:prSet/>
      <dgm:spPr/>
      <dgm:t>
        <a:bodyPr/>
        <a:lstStyle/>
        <a:p>
          <a:endParaRPr lang="en-ID"/>
        </a:p>
      </dgm:t>
    </dgm:pt>
    <dgm:pt modelId="{CB2872F5-F39E-4EC0-9CF6-F07B7C85E3CB}">
      <dgm:prSet phldrT="[Text]" phldr="0"/>
      <dgm:spPr/>
      <dgm:t>
        <a:bodyPr/>
        <a:lstStyle/>
        <a:p>
          <a:r>
            <a:rPr lang="en-US" dirty="0" err="1"/>
            <a:t>Peneguhan</a:t>
          </a:r>
          <a:endParaRPr lang="en-ID" dirty="0"/>
        </a:p>
      </dgm:t>
    </dgm:pt>
    <dgm:pt modelId="{95FA6DED-DA6E-4DF0-BA96-BAD9AD522F87}" type="parTrans" cxnId="{ABEA06A2-C391-4336-9B36-9B071A0BAA4A}">
      <dgm:prSet/>
      <dgm:spPr/>
      <dgm:t>
        <a:bodyPr/>
        <a:lstStyle/>
        <a:p>
          <a:endParaRPr lang="en-ID"/>
        </a:p>
      </dgm:t>
    </dgm:pt>
    <dgm:pt modelId="{8AB42070-3E7A-40C0-944F-2A2AB73F98AB}" type="sibTrans" cxnId="{ABEA06A2-C391-4336-9B36-9B071A0BAA4A}">
      <dgm:prSet/>
      <dgm:spPr/>
      <dgm:t>
        <a:bodyPr/>
        <a:lstStyle/>
        <a:p>
          <a:endParaRPr lang="en-ID"/>
        </a:p>
      </dgm:t>
    </dgm:pt>
    <dgm:pt modelId="{9BFBC7CB-97C8-44D5-9D01-FA4430EE829D}" type="pres">
      <dgm:prSet presAssocID="{BF1C846F-AFEE-43A0-B24A-0843507637E8}" presName="list" presStyleCnt="0">
        <dgm:presLayoutVars>
          <dgm:dir/>
          <dgm:animLvl val="lvl"/>
        </dgm:presLayoutVars>
      </dgm:prSet>
      <dgm:spPr/>
    </dgm:pt>
    <dgm:pt modelId="{F09DB764-1ED5-42FA-B49A-945A6971563A}" type="pres">
      <dgm:prSet presAssocID="{D006C290-98FE-4BEC-8E77-701D3F0C44EA}" presName="posSpace" presStyleCnt="0"/>
      <dgm:spPr/>
    </dgm:pt>
    <dgm:pt modelId="{029DC280-75E2-4CA2-9004-4FE08E9AB937}" type="pres">
      <dgm:prSet presAssocID="{D006C290-98FE-4BEC-8E77-701D3F0C44EA}" presName="vertFlow" presStyleCnt="0"/>
      <dgm:spPr/>
    </dgm:pt>
    <dgm:pt modelId="{B9C3E234-CB44-4367-8239-D834A1F2FB9A}" type="pres">
      <dgm:prSet presAssocID="{D006C290-98FE-4BEC-8E77-701D3F0C44EA}" presName="topSpace" presStyleCnt="0"/>
      <dgm:spPr/>
    </dgm:pt>
    <dgm:pt modelId="{3FEFCAF3-10A1-4B48-8C7C-852CF285F85C}" type="pres">
      <dgm:prSet presAssocID="{D006C290-98FE-4BEC-8E77-701D3F0C44EA}" presName="firstComp" presStyleCnt="0"/>
      <dgm:spPr/>
    </dgm:pt>
    <dgm:pt modelId="{780DCB05-504B-4B84-B0B9-8D8FADA411CF}" type="pres">
      <dgm:prSet presAssocID="{D006C290-98FE-4BEC-8E77-701D3F0C44EA}" presName="firstChild" presStyleLbl="bgAccFollowNode1" presStyleIdx="0" presStyleCnt="4"/>
      <dgm:spPr/>
    </dgm:pt>
    <dgm:pt modelId="{4070F704-95D4-426C-9555-FBAC135C5CCE}" type="pres">
      <dgm:prSet presAssocID="{D006C290-98FE-4BEC-8E77-701D3F0C44EA}" presName="firstChildTx" presStyleLbl="bgAccFollowNode1" presStyleIdx="0" presStyleCnt="4">
        <dgm:presLayoutVars>
          <dgm:bulletEnabled val="1"/>
        </dgm:presLayoutVars>
      </dgm:prSet>
      <dgm:spPr/>
    </dgm:pt>
    <dgm:pt modelId="{576FC7B1-63B3-446C-AA73-4DF043A058F8}" type="pres">
      <dgm:prSet presAssocID="{12DC5851-0001-4A83-91BC-516633A8961B}" presName="comp" presStyleCnt="0"/>
      <dgm:spPr/>
    </dgm:pt>
    <dgm:pt modelId="{0766F3C0-06CF-49EA-B791-49FA1E5699E8}" type="pres">
      <dgm:prSet presAssocID="{12DC5851-0001-4A83-91BC-516633A8961B}" presName="child" presStyleLbl="bgAccFollowNode1" presStyleIdx="1" presStyleCnt="4"/>
      <dgm:spPr/>
    </dgm:pt>
    <dgm:pt modelId="{3DA7CB56-9C0E-44B3-A602-AD0BBE914CBC}" type="pres">
      <dgm:prSet presAssocID="{12DC5851-0001-4A83-91BC-516633A8961B}" presName="childTx" presStyleLbl="bgAccFollowNode1" presStyleIdx="1" presStyleCnt="4">
        <dgm:presLayoutVars>
          <dgm:bulletEnabled val="1"/>
        </dgm:presLayoutVars>
      </dgm:prSet>
      <dgm:spPr/>
    </dgm:pt>
    <dgm:pt modelId="{76752FEA-7274-4124-826F-E8B41B2AA4D2}" type="pres">
      <dgm:prSet presAssocID="{D006C290-98FE-4BEC-8E77-701D3F0C44EA}" presName="negSpace" presStyleCnt="0"/>
      <dgm:spPr/>
    </dgm:pt>
    <dgm:pt modelId="{14B250CE-D0AB-4EBC-AE25-F4ECECFEF88D}" type="pres">
      <dgm:prSet presAssocID="{D006C290-98FE-4BEC-8E77-701D3F0C44EA}" presName="circle" presStyleLbl="node1" presStyleIdx="0" presStyleCnt="2"/>
      <dgm:spPr/>
    </dgm:pt>
    <dgm:pt modelId="{F9083C6D-7CF3-42C4-926D-AB8F3CFD4356}" type="pres">
      <dgm:prSet presAssocID="{8F66B3DD-AC1B-4A7C-B201-7F5B1B52AD4D}" presName="transSpace" presStyleCnt="0"/>
      <dgm:spPr/>
    </dgm:pt>
    <dgm:pt modelId="{5797DC84-DCBC-498F-966E-391252308606}" type="pres">
      <dgm:prSet presAssocID="{5413E88E-5E4B-42C1-AA7D-014F8AFA720D}" presName="posSpace" presStyleCnt="0"/>
      <dgm:spPr/>
    </dgm:pt>
    <dgm:pt modelId="{41CE943C-FD97-4B97-8334-24CD46A8D9BD}" type="pres">
      <dgm:prSet presAssocID="{5413E88E-5E4B-42C1-AA7D-014F8AFA720D}" presName="vertFlow" presStyleCnt="0"/>
      <dgm:spPr/>
    </dgm:pt>
    <dgm:pt modelId="{73E2F76C-C428-486B-8651-059F4CF42DF4}" type="pres">
      <dgm:prSet presAssocID="{5413E88E-5E4B-42C1-AA7D-014F8AFA720D}" presName="topSpace" presStyleCnt="0"/>
      <dgm:spPr/>
    </dgm:pt>
    <dgm:pt modelId="{E742480D-FE9D-4E23-A341-4F96C817422E}" type="pres">
      <dgm:prSet presAssocID="{5413E88E-5E4B-42C1-AA7D-014F8AFA720D}" presName="firstComp" presStyleCnt="0"/>
      <dgm:spPr/>
    </dgm:pt>
    <dgm:pt modelId="{A5086F37-52E9-4CEF-A162-742D0B610F78}" type="pres">
      <dgm:prSet presAssocID="{5413E88E-5E4B-42C1-AA7D-014F8AFA720D}" presName="firstChild" presStyleLbl="bgAccFollowNode1" presStyleIdx="2" presStyleCnt="4"/>
      <dgm:spPr/>
    </dgm:pt>
    <dgm:pt modelId="{5A2146B8-8DBE-4D33-9B1A-9F95C7DB65D1}" type="pres">
      <dgm:prSet presAssocID="{5413E88E-5E4B-42C1-AA7D-014F8AFA720D}" presName="firstChildTx" presStyleLbl="bgAccFollowNode1" presStyleIdx="2" presStyleCnt="4">
        <dgm:presLayoutVars>
          <dgm:bulletEnabled val="1"/>
        </dgm:presLayoutVars>
      </dgm:prSet>
      <dgm:spPr/>
    </dgm:pt>
    <dgm:pt modelId="{09DF120D-6EFC-4C9A-B1E7-92841BC9EB55}" type="pres">
      <dgm:prSet presAssocID="{CB2872F5-F39E-4EC0-9CF6-F07B7C85E3CB}" presName="comp" presStyleCnt="0"/>
      <dgm:spPr/>
    </dgm:pt>
    <dgm:pt modelId="{B2605F3C-7B4F-4A0B-A9F8-624AA7097722}" type="pres">
      <dgm:prSet presAssocID="{CB2872F5-F39E-4EC0-9CF6-F07B7C85E3CB}" presName="child" presStyleLbl="bgAccFollowNode1" presStyleIdx="3" presStyleCnt="4"/>
      <dgm:spPr/>
    </dgm:pt>
    <dgm:pt modelId="{00E73CC2-C66D-402F-A957-A9B0669FB084}" type="pres">
      <dgm:prSet presAssocID="{CB2872F5-F39E-4EC0-9CF6-F07B7C85E3CB}" presName="childTx" presStyleLbl="bgAccFollowNode1" presStyleIdx="3" presStyleCnt="4">
        <dgm:presLayoutVars>
          <dgm:bulletEnabled val="1"/>
        </dgm:presLayoutVars>
      </dgm:prSet>
      <dgm:spPr/>
    </dgm:pt>
    <dgm:pt modelId="{BCB8D489-E31E-446C-95E1-BEDD80B79EED}" type="pres">
      <dgm:prSet presAssocID="{5413E88E-5E4B-42C1-AA7D-014F8AFA720D}" presName="negSpace" presStyleCnt="0"/>
      <dgm:spPr/>
    </dgm:pt>
    <dgm:pt modelId="{249EA2D3-AA2D-469E-A145-B8FD7E4E04F4}" type="pres">
      <dgm:prSet presAssocID="{5413E88E-5E4B-42C1-AA7D-014F8AFA720D}" presName="circle" presStyleLbl="node1" presStyleIdx="1" presStyleCnt="2"/>
      <dgm:spPr/>
    </dgm:pt>
  </dgm:ptLst>
  <dgm:cxnLst>
    <dgm:cxn modelId="{74561408-F7C0-470E-93F0-D8032E07DC1F}" type="presOf" srcId="{12DC5851-0001-4A83-91BC-516633A8961B}" destId="{3DA7CB56-9C0E-44B3-A602-AD0BBE914CBC}" srcOrd="1" destOrd="0" presId="urn:microsoft.com/office/officeart/2005/8/layout/hList9"/>
    <dgm:cxn modelId="{D3231060-5D0C-4F8F-82E5-53DFE92F62CE}" srcId="{BF1C846F-AFEE-43A0-B24A-0843507637E8}" destId="{5413E88E-5E4B-42C1-AA7D-014F8AFA720D}" srcOrd="1" destOrd="0" parTransId="{6EAAE3D4-1529-4338-B28D-6F3E136D56B2}" sibTransId="{95C19774-E3DB-46A0-809B-09A519E56430}"/>
    <dgm:cxn modelId="{367A674B-FDE5-4F1B-A1D5-EDEA438E047D}" srcId="{BF1C846F-AFEE-43A0-B24A-0843507637E8}" destId="{D006C290-98FE-4BEC-8E77-701D3F0C44EA}" srcOrd="0" destOrd="0" parTransId="{F01BC622-08DB-49E8-A65F-3D0E282C416F}" sibTransId="{8F66B3DD-AC1B-4A7C-B201-7F5B1B52AD4D}"/>
    <dgm:cxn modelId="{8EE32A73-515F-4E6A-803D-90780D91BF5E}" type="presOf" srcId="{D006C290-98FE-4BEC-8E77-701D3F0C44EA}" destId="{14B250CE-D0AB-4EBC-AE25-F4ECECFEF88D}" srcOrd="0" destOrd="0" presId="urn:microsoft.com/office/officeart/2005/8/layout/hList9"/>
    <dgm:cxn modelId="{C55C9080-0DD3-45FD-AE38-FE93CC05AD5A}" srcId="{D006C290-98FE-4BEC-8E77-701D3F0C44EA}" destId="{A00D9D3D-A9AD-4BC6-9DB3-A35AFEC69F32}" srcOrd="0" destOrd="0" parTransId="{E5A5A6B8-EED8-4EAD-AF4B-738C10BDB9F2}" sibTransId="{8B680284-3E46-459D-AC45-FC701A73F148}"/>
    <dgm:cxn modelId="{8CCF9F88-786A-472B-8C3B-3F1F82EEB0E0}" type="presOf" srcId="{5413E88E-5E4B-42C1-AA7D-014F8AFA720D}" destId="{249EA2D3-AA2D-469E-A145-B8FD7E4E04F4}" srcOrd="0" destOrd="0" presId="urn:microsoft.com/office/officeart/2005/8/layout/hList9"/>
    <dgm:cxn modelId="{F76A4F8E-7C9B-45FF-81E6-6A1A8C4DDF69}" type="presOf" srcId="{CB2872F5-F39E-4EC0-9CF6-F07B7C85E3CB}" destId="{B2605F3C-7B4F-4A0B-A9F8-624AA7097722}" srcOrd="0" destOrd="0" presId="urn:microsoft.com/office/officeart/2005/8/layout/hList9"/>
    <dgm:cxn modelId="{ABEA06A2-C391-4336-9B36-9B071A0BAA4A}" srcId="{5413E88E-5E4B-42C1-AA7D-014F8AFA720D}" destId="{CB2872F5-F39E-4EC0-9CF6-F07B7C85E3CB}" srcOrd="1" destOrd="0" parTransId="{95FA6DED-DA6E-4DF0-BA96-BAD9AD522F87}" sibTransId="{8AB42070-3E7A-40C0-944F-2A2AB73F98AB}"/>
    <dgm:cxn modelId="{18330AA3-B927-4F83-96AC-B5ABA6F946FE}" type="presOf" srcId="{12DC5851-0001-4A83-91BC-516633A8961B}" destId="{0766F3C0-06CF-49EA-B791-49FA1E5699E8}" srcOrd="0" destOrd="0" presId="urn:microsoft.com/office/officeart/2005/8/layout/hList9"/>
    <dgm:cxn modelId="{5D1992A4-0676-442E-AF5A-79694601BC94}" srcId="{5413E88E-5E4B-42C1-AA7D-014F8AFA720D}" destId="{44BC1E5B-285C-42AD-8E13-8AA01E43CFE4}" srcOrd="0" destOrd="0" parTransId="{0625212F-C644-4AE7-8409-E1185D080295}" sibTransId="{0B4C15E7-3F52-4D31-A5E3-EE293B106DF3}"/>
    <dgm:cxn modelId="{8E3E3CB2-8D0D-4AF3-89C5-3B381F929257}" type="presOf" srcId="{BF1C846F-AFEE-43A0-B24A-0843507637E8}" destId="{9BFBC7CB-97C8-44D5-9D01-FA4430EE829D}" srcOrd="0" destOrd="0" presId="urn:microsoft.com/office/officeart/2005/8/layout/hList9"/>
    <dgm:cxn modelId="{5D490AB9-56C9-4EF9-B51E-651F64F954BA}" type="presOf" srcId="{A00D9D3D-A9AD-4BC6-9DB3-A35AFEC69F32}" destId="{4070F704-95D4-426C-9555-FBAC135C5CCE}" srcOrd="1" destOrd="0" presId="urn:microsoft.com/office/officeart/2005/8/layout/hList9"/>
    <dgm:cxn modelId="{AF897ED3-48E4-478A-AE22-0C6A790C9916}" type="presOf" srcId="{44BC1E5B-285C-42AD-8E13-8AA01E43CFE4}" destId="{5A2146B8-8DBE-4D33-9B1A-9F95C7DB65D1}" srcOrd="1" destOrd="0" presId="urn:microsoft.com/office/officeart/2005/8/layout/hList9"/>
    <dgm:cxn modelId="{920FB2D9-6535-4125-9731-0F1E7BF003B2}" type="presOf" srcId="{44BC1E5B-285C-42AD-8E13-8AA01E43CFE4}" destId="{A5086F37-52E9-4CEF-A162-742D0B610F78}" srcOrd="0" destOrd="0" presId="urn:microsoft.com/office/officeart/2005/8/layout/hList9"/>
    <dgm:cxn modelId="{4679B2DC-D07D-49F9-BB47-19B86572F935}" type="presOf" srcId="{CB2872F5-F39E-4EC0-9CF6-F07B7C85E3CB}" destId="{00E73CC2-C66D-402F-A957-A9B0669FB084}" srcOrd="1" destOrd="0" presId="urn:microsoft.com/office/officeart/2005/8/layout/hList9"/>
    <dgm:cxn modelId="{F2040FE3-82EC-438F-8D9E-23C0D65204FB}" srcId="{D006C290-98FE-4BEC-8E77-701D3F0C44EA}" destId="{12DC5851-0001-4A83-91BC-516633A8961B}" srcOrd="1" destOrd="0" parTransId="{BB998BD8-6E48-4178-AAB4-2C25A08CDE65}" sibTransId="{176E2A7C-AD47-4FAC-B650-CD392A1D6D60}"/>
    <dgm:cxn modelId="{09E92AED-DA9D-4742-9C7D-AAB2C8E4324D}" type="presOf" srcId="{A00D9D3D-A9AD-4BC6-9DB3-A35AFEC69F32}" destId="{780DCB05-504B-4B84-B0B9-8D8FADA411CF}" srcOrd="0" destOrd="0" presId="urn:microsoft.com/office/officeart/2005/8/layout/hList9"/>
    <dgm:cxn modelId="{E30638C4-567E-40DF-AC86-C14F005ABA3E}" type="presParOf" srcId="{9BFBC7CB-97C8-44D5-9D01-FA4430EE829D}" destId="{F09DB764-1ED5-42FA-B49A-945A6971563A}" srcOrd="0" destOrd="0" presId="urn:microsoft.com/office/officeart/2005/8/layout/hList9"/>
    <dgm:cxn modelId="{6878A5F5-D9C1-4535-AF66-510EAAF72862}" type="presParOf" srcId="{9BFBC7CB-97C8-44D5-9D01-FA4430EE829D}" destId="{029DC280-75E2-4CA2-9004-4FE08E9AB937}" srcOrd="1" destOrd="0" presId="urn:microsoft.com/office/officeart/2005/8/layout/hList9"/>
    <dgm:cxn modelId="{CB0197AA-124F-4736-945B-1415B8ED3F28}" type="presParOf" srcId="{029DC280-75E2-4CA2-9004-4FE08E9AB937}" destId="{B9C3E234-CB44-4367-8239-D834A1F2FB9A}" srcOrd="0" destOrd="0" presId="urn:microsoft.com/office/officeart/2005/8/layout/hList9"/>
    <dgm:cxn modelId="{1C4E9658-2A94-465B-B6BA-35D4B8BED1BA}" type="presParOf" srcId="{029DC280-75E2-4CA2-9004-4FE08E9AB937}" destId="{3FEFCAF3-10A1-4B48-8C7C-852CF285F85C}" srcOrd="1" destOrd="0" presId="urn:microsoft.com/office/officeart/2005/8/layout/hList9"/>
    <dgm:cxn modelId="{F9063A2B-435B-4F4C-9CAC-9765C9DB88D5}" type="presParOf" srcId="{3FEFCAF3-10A1-4B48-8C7C-852CF285F85C}" destId="{780DCB05-504B-4B84-B0B9-8D8FADA411CF}" srcOrd="0" destOrd="0" presId="urn:microsoft.com/office/officeart/2005/8/layout/hList9"/>
    <dgm:cxn modelId="{0C1E53FD-E0A6-4E2B-AC28-BBEE870B3610}" type="presParOf" srcId="{3FEFCAF3-10A1-4B48-8C7C-852CF285F85C}" destId="{4070F704-95D4-426C-9555-FBAC135C5CCE}" srcOrd="1" destOrd="0" presId="urn:microsoft.com/office/officeart/2005/8/layout/hList9"/>
    <dgm:cxn modelId="{9397D61F-830F-4FAB-B3E9-B9F587059229}" type="presParOf" srcId="{029DC280-75E2-4CA2-9004-4FE08E9AB937}" destId="{576FC7B1-63B3-446C-AA73-4DF043A058F8}" srcOrd="2" destOrd="0" presId="urn:microsoft.com/office/officeart/2005/8/layout/hList9"/>
    <dgm:cxn modelId="{85E92C3E-7980-4AE2-8F9B-20100FA160A9}" type="presParOf" srcId="{576FC7B1-63B3-446C-AA73-4DF043A058F8}" destId="{0766F3C0-06CF-49EA-B791-49FA1E5699E8}" srcOrd="0" destOrd="0" presId="urn:microsoft.com/office/officeart/2005/8/layout/hList9"/>
    <dgm:cxn modelId="{CBD5678D-25E2-4F71-9C39-3929EC1383ED}" type="presParOf" srcId="{576FC7B1-63B3-446C-AA73-4DF043A058F8}" destId="{3DA7CB56-9C0E-44B3-A602-AD0BBE914CBC}" srcOrd="1" destOrd="0" presId="urn:microsoft.com/office/officeart/2005/8/layout/hList9"/>
    <dgm:cxn modelId="{949DEB7F-DE70-4332-BF3B-8E9B4B6F1F10}" type="presParOf" srcId="{9BFBC7CB-97C8-44D5-9D01-FA4430EE829D}" destId="{76752FEA-7274-4124-826F-E8B41B2AA4D2}" srcOrd="2" destOrd="0" presId="urn:microsoft.com/office/officeart/2005/8/layout/hList9"/>
    <dgm:cxn modelId="{5CFD7984-0120-4B9B-AD2B-6A702E962545}" type="presParOf" srcId="{9BFBC7CB-97C8-44D5-9D01-FA4430EE829D}" destId="{14B250CE-D0AB-4EBC-AE25-F4ECECFEF88D}" srcOrd="3" destOrd="0" presId="urn:microsoft.com/office/officeart/2005/8/layout/hList9"/>
    <dgm:cxn modelId="{2F8E6172-485D-471F-9512-3F76CEB63690}" type="presParOf" srcId="{9BFBC7CB-97C8-44D5-9D01-FA4430EE829D}" destId="{F9083C6D-7CF3-42C4-926D-AB8F3CFD4356}" srcOrd="4" destOrd="0" presId="urn:microsoft.com/office/officeart/2005/8/layout/hList9"/>
    <dgm:cxn modelId="{60E05867-753C-499D-8BFC-7CA047BA1426}" type="presParOf" srcId="{9BFBC7CB-97C8-44D5-9D01-FA4430EE829D}" destId="{5797DC84-DCBC-498F-966E-391252308606}" srcOrd="5" destOrd="0" presId="urn:microsoft.com/office/officeart/2005/8/layout/hList9"/>
    <dgm:cxn modelId="{FE78BA83-A621-43A4-BF10-486C9A92B0F2}" type="presParOf" srcId="{9BFBC7CB-97C8-44D5-9D01-FA4430EE829D}" destId="{41CE943C-FD97-4B97-8334-24CD46A8D9BD}" srcOrd="6" destOrd="0" presId="urn:microsoft.com/office/officeart/2005/8/layout/hList9"/>
    <dgm:cxn modelId="{03B10626-4BC9-4951-AAF7-FB0D04386BBC}" type="presParOf" srcId="{41CE943C-FD97-4B97-8334-24CD46A8D9BD}" destId="{73E2F76C-C428-486B-8651-059F4CF42DF4}" srcOrd="0" destOrd="0" presId="urn:microsoft.com/office/officeart/2005/8/layout/hList9"/>
    <dgm:cxn modelId="{D05524EA-ACC2-4229-9B87-632DB4D0C729}" type="presParOf" srcId="{41CE943C-FD97-4B97-8334-24CD46A8D9BD}" destId="{E742480D-FE9D-4E23-A341-4F96C817422E}" srcOrd="1" destOrd="0" presId="urn:microsoft.com/office/officeart/2005/8/layout/hList9"/>
    <dgm:cxn modelId="{25EB61A0-4728-42F1-8B59-BE4DD8B5661F}" type="presParOf" srcId="{E742480D-FE9D-4E23-A341-4F96C817422E}" destId="{A5086F37-52E9-4CEF-A162-742D0B610F78}" srcOrd="0" destOrd="0" presId="urn:microsoft.com/office/officeart/2005/8/layout/hList9"/>
    <dgm:cxn modelId="{B47BC761-2BC0-4F5E-A1A7-1876A3F63980}" type="presParOf" srcId="{E742480D-FE9D-4E23-A341-4F96C817422E}" destId="{5A2146B8-8DBE-4D33-9B1A-9F95C7DB65D1}" srcOrd="1" destOrd="0" presId="urn:microsoft.com/office/officeart/2005/8/layout/hList9"/>
    <dgm:cxn modelId="{100A7660-62BB-4246-BC7E-69DA2B7D3FB9}" type="presParOf" srcId="{41CE943C-FD97-4B97-8334-24CD46A8D9BD}" destId="{09DF120D-6EFC-4C9A-B1E7-92841BC9EB55}" srcOrd="2" destOrd="0" presId="urn:microsoft.com/office/officeart/2005/8/layout/hList9"/>
    <dgm:cxn modelId="{37039FB0-5708-4C80-9AFC-617F1E570F32}" type="presParOf" srcId="{09DF120D-6EFC-4C9A-B1E7-92841BC9EB55}" destId="{B2605F3C-7B4F-4A0B-A9F8-624AA7097722}" srcOrd="0" destOrd="0" presId="urn:microsoft.com/office/officeart/2005/8/layout/hList9"/>
    <dgm:cxn modelId="{375AD5F9-B350-4CE9-99FE-887EF872F7CA}" type="presParOf" srcId="{09DF120D-6EFC-4C9A-B1E7-92841BC9EB55}" destId="{00E73CC2-C66D-402F-A957-A9B0669FB084}" srcOrd="1" destOrd="0" presId="urn:microsoft.com/office/officeart/2005/8/layout/hList9"/>
    <dgm:cxn modelId="{122648FF-5A1A-438F-99AC-A3155B99986C}" type="presParOf" srcId="{9BFBC7CB-97C8-44D5-9D01-FA4430EE829D}" destId="{BCB8D489-E31E-446C-95E1-BEDD80B79EED}" srcOrd="7" destOrd="0" presId="urn:microsoft.com/office/officeart/2005/8/layout/hList9"/>
    <dgm:cxn modelId="{07EB04D5-0057-456C-99A6-016A6AFE5795}" type="presParOf" srcId="{9BFBC7CB-97C8-44D5-9D01-FA4430EE829D}" destId="{249EA2D3-AA2D-469E-A145-B8FD7E4E04F4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125435-52E1-4F47-A675-CF96D7BD11D4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C0E4156-EE6B-47C3-B419-3A4442870D77}">
      <dgm:prSet phldrT="[Text]" phldr="0"/>
      <dgm:spPr/>
      <dgm:t>
        <a:bodyPr/>
        <a:lstStyle/>
        <a:p>
          <a:r>
            <a:rPr lang="en-US" dirty="0"/>
            <a:t>Iman</a:t>
          </a:r>
          <a:endParaRPr lang="en-ID" dirty="0"/>
        </a:p>
      </dgm:t>
    </dgm:pt>
    <dgm:pt modelId="{A6F6566B-B014-4856-BAF3-C1C8455DFBCE}" type="parTrans" cxnId="{44157191-4A6C-4623-9722-DB1DAEE99F85}">
      <dgm:prSet/>
      <dgm:spPr/>
      <dgm:t>
        <a:bodyPr/>
        <a:lstStyle/>
        <a:p>
          <a:endParaRPr lang="en-ID"/>
        </a:p>
      </dgm:t>
    </dgm:pt>
    <dgm:pt modelId="{992374D0-8F30-4321-89D4-98302D0DBEAB}" type="sibTrans" cxnId="{44157191-4A6C-4623-9722-DB1DAEE99F85}">
      <dgm:prSet/>
      <dgm:spPr/>
      <dgm:t>
        <a:bodyPr/>
        <a:lstStyle/>
        <a:p>
          <a:endParaRPr lang="en-ID"/>
        </a:p>
      </dgm:t>
    </dgm:pt>
    <dgm:pt modelId="{BCE0C2EF-73DD-4C91-9F71-C840C20AE90F}">
      <dgm:prSet phldrT="[Text]" phldr="0"/>
      <dgm:spPr/>
      <dgm:t>
        <a:bodyPr/>
        <a:lstStyle/>
        <a:p>
          <a:r>
            <a:rPr lang="en-US" dirty="0" err="1"/>
            <a:t>Pengetahuan</a:t>
          </a:r>
          <a:endParaRPr lang="en-ID" dirty="0"/>
        </a:p>
      </dgm:t>
    </dgm:pt>
    <dgm:pt modelId="{D847E920-1CA2-40C9-81DA-57C3B0203C63}" type="parTrans" cxnId="{A285A421-8E6C-488D-8D73-E612ED8A6856}">
      <dgm:prSet/>
      <dgm:spPr/>
      <dgm:t>
        <a:bodyPr/>
        <a:lstStyle/>
        <a:p>
          <a:endParaRPr lang="en-ID"/>
        </a:p>
      </dgm:t>
    </dgm:pt>
    <dgm:pt modelId="{320A6E16-16FB-49A4-B0CE-649699D50846}" type="sibTrans" cxnId="{A285A421-8E6C-488D-8D73-E612ED8A6856}">
      <dgm:prSet/>
      <dgm:spPr/>
      <dgm:t>
        <a:bodyPr/>
        <a:lstStyle/>
        <a:p>
          <a:endParaRPr lang="en-ID"/>
        </a:p>
      </dgm:t>
    </dgm:pt>
    <dgm:pt modelId="{CBE79558-1AEB-4AF7-9E92-2428D0E374A7}">
      <dgm:prSet phldrT="[Text]" phldr="0"/>
      <dgm:spPr/>
      <dgm:t>
        <a:bodyPr/>
        <a:lstStyle/>
        <a:p>
          <a:r>
            <a:rPr lang="en-US" dirty="0"/>
            <a:t>Moral</a:t>
          </a:r>
          <a:endParaRPr lang="en-ID" dirty="0"/>
        </a:p>
      </dgm:t>
    </dgm:pt>
    <dgm:pt modelId="{7C459309-D82E-452D-851F-C211ADB64F45}" type="parTrans" cxnId="{BD838D2C-FA6C-40CF-A372-DC35A76AF461}">
      <dgm:prSet/>
      <dgm:spPr/>
      <dgm:t>
        <a:bodyPr/>
        <a:lstStyle/>
        <a:p>
          <a:endParaRPr lang="en-ID"/>
        </a:p>
      </dgm:t>
    </dgm:pt>
    <dgm:pt modelId="{538C68B7-5D2D-482A-AA1F-2CF4C15E828D}" type="sibTrans" cxnId="{BD838D2C-FA6C-40CF-A372-DC35A76AF461}">
      <dgm:prSet/>
      <dgm:spPr/>
      <dgm:t>
        <a:bodyPr/>
        <a:lstStyle/>
        <a:p>
          <a:endParaRPr lang="en-ID"/>
        </a:p>
      </dgm:t>
    </dgm:pt>
    <dgm:pt modelId="{36CB52BB-A7EC-49DE-AB54-DD02860BAFC3}" type="pres">
      <dgm:prSet presAssocID="{B6125435-52E1-4F47-A675-CF96D7BD11D4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16AD4D46-D010-4AE9-A6F2-50236C6B9C14}" type="pres">
      <dgm:prSet presAssocID="{CBE79558-1AEB-4AF7-9E92-2428D0E374A7}" presName="Accent3" presStyleCnt="0"/>
      <dgm:spPr/>
    </dgm:pt>
    <dgm:pt modelId="{7CF8DC73-93EE-4AAC-9693-B05E22AE85A7}" type="pres">
      <dgm:prSet presAssocID="{CBE79558-1AEB-4AF7-9E92-2428D0E374A7}" presName="Accent" presStyleLbl="node1" presStyleIdx="0" presStyleCnt="3"/>
      <dgm:spPr/>
    </dgm:pt>
    <dgm:pt modelId="{2BAAECDB-95DD-4F35-9AF7-6BA7D1988493}" type="pres">
      <dgm:prSet presAssocID="{CBE79558-1AEB-4AF7-9E92-2428D0E374A7}" presName="ParentBackground3" presStyleCnt="0"/>
      <dgm:spPr/>
    </dgm:pt>
    <dgm:pt modelId="{30BC81E6-0881-47D9-8B8E-969B1D42B0E3}" type="pres">
      <dgm:prSet presAssocID="{CBE79558-1AEB-4AF7-9E92-2428D0E374A7}" presName="ParentBackground" presStyleLbl="fgAcc1" presStyleIdx="0" presStyleCnt="3"/>
      <dgm:spPr/>
    </dgm:pt>
    <dgm:pt modelId="{E58F4E1E-1E83-4637-9D12-1EA82CBB25C6}" type="pres">
      <dgm:prSet presAssocID="{CBE79558-1AEB-4AF7-9E92-2428D0E374A7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C2EC281-930A-4B70-887F-AC4F0B99078C}" type="pres">
      <dgm:prSet presAssocID="{BCE0C2EF-73DD-4C91-9F71-C840C20AE90F}" presName="Accent2" presStyleCnt="0"/>
      <dgm:spPr/>
    </dgm:pt>
    <dgm:pt modelId="{C6AB2A00-B64A-4AE6-A72D-F5B45664CEDA}" type="pres">
      <dgm:prSet presAssocID="{BCE0C2EF-73DD-4C91-9F71-C840C20AE90F}" presName="Accent" presStyleLbl="node1" presStyleIdx="1" presStyleCnt="3"/>
      <dgm:spPr/>
    </dgm:pt>
    <dgm:pt modelId="{DE33A6CC-698D-4521-8D18-6F05AD086CD8}" type="pres">
      <dgm:prSet presAssocID="{BCE0C2EF-73DD-4C91-9F71-C840C20AE90F}" presName="ParentBackground2" presStyleCnt="0"/>
      <dgm:spPr/>
    </dgm:pt>
    <dgm:pt modelId="{C0EC16DA-B503-443C-A9C3-4F5FF9B383A8}" type="pres">
      <dgm:prSet presAssocID="{BCE0C2EF-73DD-4C91-9F71-C840C20AE90F}" presName="ParentBackground" presStyleLbl="fgAcc1" presStyleIdx="1" presStyleCnt="3"/>
      <dgm:spPr/>
    </dgm:pt>
    <dgm:pt modelId="{0FCBD3B2-65E2-4B39-85A3-17AB3644561C}" type="pres">
      <dgm:prSet presAssocID="{BCE0C2EF-73DD-4C91-9F71-C840C20AE90F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A2EC2BE-2ECD-49AF-97CB-0B591746343F}" type="pres">
      <dgm:prSet presAssocID="{AC0E4156-EE6B-47C3-B419-3A4442870D77}" presName="Accent1" presStyleCnt="0"/>
      <dgm:spPr/>
    </dgm:pt>
    <dgm:pt modelId="{9D2977BB-ECB4-4F94-8331-AB75319B4158}" type="pres">
      <dgm:prSet presAssocID="{AC0E4156-EE6B-47C3-B419-3A4442870D77}" presName="Accent" presStyleLbl="node1" presStyleIdx="2" presStyleCnt="3"/>
      <dgm:spPr/>
    </dgm:pt>
    <dgm:pt modelId="{E502617A-D49B-4AB7-A7F6-F7C9C9FD7E6A}" type="pres">
      <dgm:prSet presAssocID="{AC0E4156-EE6B-47C3-B419-3A4442870D77}" presName="ParentBackground1" presStyleCnt="0"/>
      <dgm:spPr/>
    </dgm:pt>
    <dgm:pt modelId="{A483F76E-AAD1-4E65-A761-D155F09C7639}" type="pres">
      <dgm:prSet presAssocID="{AC0E4156-EE6B-47C3-B419-3A4442870D77}" presName="ParentBackground" presStyleLbl="fgAcc1" presStyleIdx="2" presStyleCnt="3"/>
      <dgm:spPr/>
    </dgm:pt>
    <dgm:pt modelId="{73067A35-6FC0-4384-AF4C-09545ECDFCDF}" type="pres">
      <dgm:prSet presAssocID="{AC0E4156-EE6B-47C3-B419-3A4442870D77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703C6402-6B17-463E-9F63-B6410BBB7FEF}" type="presOf" srcId="{AC0E4156-EE6B-47C3-B419-3A4442870D77}" destId="{A483F76E-AAD1-4E65-A761-D155F09C7639}" srcOrd="0" destOrd="0" presId="urn:microsoft.com/office/officeart/2011/layout/CircleProcess"/>
    <dgm:cxn modelId="{366C330A-8F67-46E7-B94B-9C6874F7FA12}" type="presOf" srcId="{BCE0C2EF-73DD-4C91-9F71-C840C20AE90F}" destId="{0FCBD3B2-65E2-4B39-85A3-17AB3644561C}" srcOrd="1" destOrd="0" presId="urn:microsoft.com/office/officeart/2011/layout/CircleProcess"/>
    <dgm:cxn modelId="{A285A421-8E6C-488D-8D73-E612ED8A6856}" srcId="{B6125435-52E1-4F47-A675-CF96D7BD11D4}" destId="{BCE0C2EF-73DD-4C91-9F71-C840C20AE90F}" srcOrd="1" destOrd="0" parTransId="{D847E920-1CA2-40C9-81DA-57C3B0203C63}" sibTransId="{320A6E16-16FB-49A4-B0CE-649699D50846}"/>
    <dgm:cxn modelId="{BD838D2C-FA6C-40CF-A372-DC35A76AF461}" srcId="{B6125435-52E1-4F47-A675-CF96D7BD11D4}" destId="{CBE79558-1AEB-4AF7-9E92-2428D0E374A7}" srcOrd="2" destOrd="0" parTransId="{7C459309-D82E-452D-851F-C211ADB64F45}" sibTransId="{538C68B7-5D2D-482A-AA1F-2CF4C15E828D}"/>
    <dgm:cxn modelId="{AC43676D-88EA-4239-9FA2-382D2DCE3ADC}" type="presOf" srcId="{BCE0C2EF-73DD-4C91-9F71-C840C20AE90F}" destId="{C0EC16DA-B503-443C-A9C3-4F5FF9B383A8}" srcOrd="0" destOrd="0" presId="urn:microsoft.com/office/officeart/2011/layout/CircleProcess"/>
    <dgm:cxn modelId="{D50FFA70-4819-48C1-AB28-0CFB9918E112}" type="presOf" srcId="{CBE79558-1AEB-4AF7-9E92-2428D0E374A7}" destId="{30BC81E6-0881-47D9-8B8E-969B1D42B0E3}" srcOrd="0" destOrd="0" presId="urn:microsoft.com/office/officeart/2011/layout/CircleProcess"/>
    <dgm:cxn modelId="{45B27653-3498-49BC-BA69-2062D9F0EEC9}" type="presOf" srcId="{CBE79558-1AEB-4AF7-9E92-2428D0E374A7}" destId="{E58F4E1E-1E83-4637-9D12-1EA82CBB25C6}" srcOrd="1" destOrd="0" presId="urn:microsoft.com/office/officeart/2011/layout/CircleProcess"/>
    <dgm:cxn modelId="{BBF6318C-D8C0-454C-BD65-949691894D3D}" type="presOf" srcId="{B6125435-52E1-4F47-A675-CF96D7BD11D4}" destId="{36CB52BB-A7EC-49DE-AB54-DD02860BAFC3}" srcOrd="0" destOrd="0" presId="urn:microsoft.com/office/officeart/2011/layout/CircleProcess"/>
    <dgm:cxn modelId="{44157191-4A6C-4623-9722-DB1DAEE99F85}" srcId="{B6125435-52E1-4F47-A675-CF96D7BD11D4}" destId="{AC0E4156-EE6B-47C3-B419-3A4442870D77}" srcOrd="0" destOrd="0" parTransId="{A6F6566B-B014-4856-BAF3-C1C8455DFBCE}" sibTransId="{992374D0-8F30-4321-89D4-98302D0DBEAB}"/>
    <dgm:cxn modelId="{DB39CCAD-E143-415D-A73D-02FC89AC236F}" type="presOf" srcId="{AC0E4156-EE6B-47C3-B419-3A4442870D77}" destId="{73067A35-6FC0-4384-AF4C-09545ECDFCDF}" srcOrd="1" destOrd="0" presId="urn:microsoft.com/office/officeart/2011/layout/CircleProcess"/>
    <dgm:cxn modelId="{584860D3-DC33-4EB4-A3C7-C7A5DB020682}" type="presParOf" srcId="{36CB52BB-A7EC-49DE-AB54-DD02860BAFC3}" destId="{16AD4D46-D010-4AE9-A6F2-50236C6B9C14}" srcOrd="0" destOrd="0" presId="urn:microsoft.com/office/officeart/2011/layout/CircleProcess"/>
    <dgm:cxn modelId="{86851D58-EC30-4826-98AC-D2A22058ACD6}" type="presParOf" srcId="{16AD4D46-D010-4AE9-A6F2-50236C6B9C14}" destId="{7CF8DC73-93EE-4AAC-9693-B05E22AE85A7}" srcOrd="0" destOrd="0" presId="urn:microsoft.com/office/officeart/2011/layout/CircleProcess"/>
    <dgm:cxn modelId="{3C85C147-A662-4F41-B601-B18C425E59EA}" type="presParOf" srcId="{36CB52BB-A7EC-49DE-AB54-DD02860BAFC3}" destId="{2BAAECDB-95DD-4F35-9AF7-6BA7D1988493}" srcOrd="1" destOrd="0" presId="urn:microsoft.com/office/officeart/2011/layout/CircleProcess"/>
    <dgm:cxn modelId="{DDFA7974-0E4A-4076-B7DC-1DC6DA50632C}" type="presParOf" srcId="{2BAAECDB-95DD-4F35-9AF7-6BA7D1988493}" destId="{30BC81E6-0881-47D9-8B8E-969B1D42B0E3}" srcOrd="0" destOrd="0" presId="urn:microsoft.com/office/officeart/2011/layout/CircleProcess"/>
    <dgm:cxn modelId="{2B3F157E-7DCD-42DD-8A69-F74D80685D1C}" type="presParOf" srcId="{36CB52BB-A7EC-49DE-AB54-DD02860BAFC3}" destId="{E58F4E1E-1E83-4637-9D12-1EA82CBB25C6}" srcOrd="2" destOrd="0" presId="urn:microsoft.com/office/officeart/2011/layout/CircleProcess"/>
    <dgm:cxn modelId="{7BDD3A36-98A2-4DA4-817B-4FFAB19CC761}" type="presParOf" srcId="{36CB52BB-A7EC-49DE-AB54-DD02860BAFC3}" destId="{CC2EC281-930A-4B70-887F-AC4F0B99078C}" srcOrd="3" destOrd="0" presId="urn:microsoft.com/office/officeart/2011/layout/CircleProcess"/>
    <dgm:cxn modelId="{677EC386-F7E5-47F7-B383-D0B337C315C2}" type="presParOf" srcId="{CC2EC281-930A-4B70-887F-AC4F0B99078C}" destId="{C6AB2A00-B64A-4AE6-A72D-F5B45664CEDA}" srcOrd="0" destOrd="0" presId="urn:microsoft.com/office/officeart/2011/layout/CircleProcess"/>
    <dgm:cxn modelId="{B5AE893F-9D7C-42A2-BA41-7797F7F461A2}" type="presParOf" srcId="{36CB52BB-A7EC-49DE-AB54-DD02860BAFC3}" destId="{DE33A6CC-698D-4521-8D18-6F05AD086CD8}" srcOrd="4" destOrd="0" presId="urn:microsoft.com/office/officeart/2011/layout/CircleProcess"/>
    <dgm:cxn modelId="{1816B01D-26B9-4F2C-8C64-74D311B3673A}" type="presParOf" srcId="{DE33A6CC-698D-4521-8D18-6F05AD086CD8}" destId="{C0EC16DA-B503-443C-A9C3-4F5FF9B383A8}" srcOrd="0" destOrd="0" presId="urn:microsoft.com/office/officeart/2011/layout/CircleProcess"/>
    <dgm:cxn modelId="{F0E1FA25-892D-429A-B5C7-31788E10535F}" type="presParOf" srcId="{36CB52BB-A7EC-49DE-AB54-DD02860BAFC3}" destId="{0FCBD3B2-65E2-4B39-85A3-17AB3644561C}" srcOrd="5" destOrd="0" presId="urn:microsoft.com/office/officeart/2011/layout/CircleProcess"/>
    <dgm:cxn modelId="{6EF5FD45-9FF1-4BC7-9911-A21C5765340F}" type="presParOf" srcId="{36CB52BB-A7EC-49DE-AB54-DD02860BAFC3}" destId="{CA2EC2BE-2ECD-49AF-97CB-0B591746343F}" srcOrd="6" destOrd="0" presId="urn:microsoft.com/office/officeart/2011/layout/CircleProcess"/>
    <dgm:cxn modelId="{C1F14A76-BBB9-432D-BF1D-D5E62520D743}" type="presParOf" srcId="{CA2EC2BE-2ECD-49AF-97CB-0B591746343F}" destId="{9D2977BB-ECB4-4F94-8331-AB75319B4158}" srcOrd="0" destOrd="0" presId="urn:microsoft.com/office/officeart/2011/layout/CircleProcess"/>
    <dgm:cxn modelId="{D69EBEA0-4048-4097-B034-25A4CE1770FA}" type="presParOf" srcId="{36CB52BB-A7EC-49DE-AB54-DD02860BAFC3}" destId="{E502617A-D49B-4AB7-A7F6-F7C9C9FD7E6A}" srcOrd="7" destOrd="0" presId="urn:microsoft.com/office/officeart/2011/layout/CircleProcess"/>
    <dgm:cxn modelId="{15036FEA-D211-462B-829D-BA8424000FCD}" type="presParOf" srcId="{E502617A-D49B-4AB7-A7F6-F7C9C9FD7E6A}" destId="{A483F76E-AAD1-4E65-A761-D155F09C7639}" srcOrd="0" destOrd="0" presId="urn:microsoft.com/office/officeart/2011/layout/CircleProcess"/>
    <dgm:cxn modelId="{630067AC-8EC6-4897-B0C7-DD0BF8C1DC77}" type="presParOf" srcId="{36CB52BB-A7EC-49DE-AB54-DD02860BAFC3}" destId="{73067A35-6FC0-4384-AF4C-09545ECDFCDF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3C3A47-6F70-4126-8FE3-A82166B3A964}" type="doc">
      <dgm:prSet loTypeId="urn:microsoft.com/office/officeart/2005/8/layout/bProcess4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AFB5C2F5-1ED5-417B-95F2-77D33D3D0A4A}">
      <dgm:prSet phldrT="[Text]" phldr="0"/>
      <dgm:spPr/>
      <dgm:t>
        <a:bodyPr/>
        <a:lstStyle/>
        <a:p>
          <a:r>
            <a:rPr lang="en-US" dirty="0" err="1"/>
            <a:t>Yesus</a:t>
          </a:r>
          <a:r>
            <a:rPr lang="en-US" dirty="0"/>
            <a:t> </a:t>
          </a:r>
          <a:r>
            <a:rPr lang="en-US" dirty="0" err="1"/>
            <a:t>Kristus</a:t>
          </a:r>
          <a:endParaRPr lang="en-ID" dirty="0"/>
        </a:p>
      </dgm:t>
    </dgm:pt>
    <dgm:pt modelId="{734FD6AF-D1A8-46C4-9D68-7AE62FFBBC9F}" type="parTrans" cxnId="{E28FB37F-9E17-4F5D-8728-05BAC4B0081B}">
      <dgm:prSet/>
      <dgm:spPr/>
      <dgm:t>
        <a:bodyPr/>
        <a:lstStyle/>
        <a:p>
          <a:endParaRPr lang="en-ID"/>
        </a:p>
      </dgm:t>
    </dgm:pt>
    <dgm:pt modelId="{CC21AA83-D11E-4810-8B56-07C62A3F964B}" type="sibTrans" cxnId="{E28FB37F-9E17-4F5D-8728-05BAC4B0081B}">
      <dgm:prSet/>
      <dgm:spPr/>
      <dgm:t>
        <a:bodyPr/>
        <a:lstStyle/>
        <a:p>
          <a:endParaRPr lang="en-ID"/>
        </a:p>
      </dgm:t>
    </dgm:pt>
    <dgm:pt modelId="{5F889988-D59A-4E31-8316-75286A7CDC6B}">
      <dgm:prSet phldrT="[Text]" phldr="0"/>
      <dgm:spPr/>
      <dgm:t>
        <a:bodyPr/>
        <a:lstStyle/>
        <a:p>
          <a:r>
            <a:rPr lang="en-US" dirty="0"/>
            <a:t>Bunda Maria</a:t>
          </a:r>
          <a:endParaRPr lang="en-ID" dirty="0"/>
        </a:p>
      </dgm:t>
    </dgm:pt>
    <dgm:pt modelId="{4F5EB3E8-4169-4C18-A0D5-60AFF6C2E7E4}" type="parTrans" cxnId="{5A78CBB2-E82E-47D5-AE6F-A5BE2601765E}">
      <dgm:prSet/>
      <dgm:spPr/>
      <dgm:t>
        <a:bodyPr/>
        <a:lstStyle/>
        <a:p>
          <a:endParaRPr lang="en-ID"/>
        </a:p>
      </dgm:t>
    </dgm:pt>
    <dgm:pt modelId="{6EF1DE5C-3E80-4590-895A-A2EA69738FE1}" type="sibTrans" cxnId="{5A78CBB2-E82E-47D5-AE6F-A5BE2601765E}">
      <dgm:prSet/>
      <dgm:spPr/>
      <dgm:t>
        <a:bodyPr/>
        <a:lstStyle/>
        <a:p>
          <a:endParaRPr lang="en-ID"/>
        </a:p>
      </dgm:t>
    </dgm:pt>
    <dgm:pt modelId="{F140074C-DC53-44F6-856F-929285DA1BAC}">
      <dgm:prSet phldrT="[Text]" phldr="0"/>
      <dgm:spPr/>
      <dgm:t>
        <a:bodyPr/>
        <a:lstStyle/>
        <a:p>
          <a:r>
            <a:rPr lang="en-US" dirty="0" err="1"/>
            <a:t>Gereja</a:t>
          </a:r>
          <a:endParaRPr lang="en-ID" dirty="0"/>
        </a:p>
      </dgm:t>
    </dgm:pt>
    <dgm:pt modelId="{2522A662-1003-43C3-B839-7081B4A71433}" type="parTrans" cxnId="{9F74D7C2-005C-430C-B8F3-B300EB807FD3}">
      <dgm:prSet/>
      <dgm:spPr/>
      <dgm:t>
        <a:bodyPr/>
        <a:lstStyle/>
        <a:p>
          <a:endParaRPr lang="en-ID"/>
        </a:p>
      </dgm:t>
    </dgm:pt>
    <dgm:pt modelId="{892CAEAA-B7BC-440D-9BC1-C76099A6F54D}" type="sibTrans" cxnId="{9F74D7C2-005C-430C-B8F3-B300EB807FD3}">
      <dgm:prSet/>
      <dgm:spPr/>
      <dgm:t>
        <a:bodyPr/>
        <a:lstStyle/>
        <a:p>
          <a:endParaRPr lang="en-ID"/>
        </a:p>
      </dgm:t>
    </dgm:pt>
    <dgm:pt modelId="{7A9BDF22-DB66-4B55-B236-31C7CFFF2CAB}">
      <dgm:prSet phldrT="[Text]" phldr="0"/>
      <dgm:spPr/>
      <dgm:t>
        <a:bodyPr/>
        <a:lstStyle/>
        <a:p>
          <a:r>
            <a:rPr lang="en-US" dirty="0"/>
            <a:t>Moral</a:t>
          </a:r>
          <a:endParaRPr lang="en-ID" dirty="0"/>
        </a:p>
      </dgm:t>
    </dgm:pt>
    <dgm:pt modelId="{271E8664-D13D-4618-98BD-63BBFDAA48B1}" type="parTrans" cxnId="{A88E1F27-472A-403C-86DC-CD65EEBA628B}">
      <dgm:prSet/>
      <dgm:spPr/>
      <dgm:t>
        <a:bodyPr/>
        <a:lstStyle/>
        <a:p>
          <a:endParaRPr lang="en-ID"/>
        </a:p>
      </dgm:t>
    </dgm:pt>
    <dgm:pt modelId="{AA4B3091-A5AB-441C-9099-B19991248E69}" type="sibTrans" cxnId="{A88E1F27-472A-403C-86DC-CD65EEBA628B}">
      <dgm:prSet/>
      <dgm:spPr/>
      <dgm:t>
        <a:bodyPr/>
        <a:lstStyle/>
        <a:p>
          <a:endParaRPr lang="en-ID"/>
        </a:p>
      </dgm:t>
    </dgm:pt>
    <dgm:pt modelId="{1DBCA5B2-E689-4CBB-A669-51B64EDFBD64}">
      <dgm:prSet phldrT="[Text]" phldr="0"/>
      <dgm:spPr/>
      <dgm:t>
        <a:bodyPr/>
        <a:lstStyle/>
        <a:p>
          <a:r>
            <a:rPr lang="en-US" dirty="0" err="1"/>
            <a:t>Sakramen</a:t>
          </a:r>
          <a:endParaRPr lang="en-ID" dirty="0"/>
        </a:p>
      </dgm:t>
    </dgm:pt>
    <dgm:pt modelId="{A4C5F1EE-5F67-476D-A3DC-EE19D32511FB}" type="parTrans" cxnId="{098CF85D-1BAB-4F35-82B4-838A0EF03101}">
      <dgm:prSet/>
      <dgm:spPr/>
      <dgm:t>
        <a:bodyPr/>
        <a:lstStyle/>
        <a:p>
          <a:endParaRPr lang="en-ID"/>
        </a:p>
      </dgm:t>
    </dgm:pt>
    <dgm:pt modelId="{EB3869BD-A4EF-418A-A453-DFBEEBCF57BA}" type="sibTrans" cxnId="{098CF85D-1BAB-4F35-82B4-838A0EF03101}">
      <dgm:prSet/>
      <dgm:spPr/>
      <dgm:t>
        <a:bodyPr/>
        <a:lstStyle/>
        <a:p>
          <a:endParaRPr lang="en-ID"/>
        </a:p>
      </dgm:t>
    </dgm:pt>
    <dgm:pt modelId="{694E94EC-6861-46D8-9899-E83B763C408F}" type="pres">
      <dgm:prSet presAssocID="{BE3C3A47-6F70-4126-8FE3-A82166B3A964}" presName="Name0" presStyleCnt="0">
        <dgm:presLayoutVars>
          <dgm:dir/>
          <dgm:resizeHandles/>
        </dgm:presLayoutVars>
      </dgm:prSet>
      <dgm:spPr/>
    </dgm:pt>
    <dgm:pt modelId="{8AD1A236-B8AE-41BE-A2A0-02E3A988E3A7}" type="pres">
      <dgm:prSet presAssocID="{AFB5C2F5-1ED5-417B-95F2-77D33D3D0A4A}" presName="compNode" presStyleCnt="0"/>
      <dgm:spPr/>
    </dgm:pt>
    <dgm:pt modelId="{F013ABBC-6BD6-4797-B99F-EA35D8083EDE}" type="pres">
      <dgm:prSet presAssocID="{AFB5C2F5-1ED5-417B-95F2-77D33D3D0A4A}" presName="dummyConnPt" presStyleCnt="0"/>
      <dgm:spPr/>
    </dgm:pt>
    <dgm:pt modelId="{AFA53972-79BC-4B98-B8B8-E862215B048A}" type="pres">
      <dgm:prSet presAssocID="{AFB5C2F5-1ED5-417B-95F2-77D33D3D0A4A}" presName="node" presStyleLbl="node1" presStyleIdx="0" presStyleCnt="5">
        <dgm:presLayoutVars>
          <dgm:bulletEnabled val="1"/>
        </dgm:presLayoutVars>
      </dgm:prSet>
      <dgm:spPr/>
    </dgm:pt>
    <dgm:pt modelId="{81ADEFD4-99C0-4F74-B55D-F25B76ABA8A2}" type="pres">
      <dgm:prSet presAssocID="{CC21AA83-D11E-4810-8B56-07C62A3F964B}" presName="sibTrans" presStyleLbl="bgSibTrans2D1" presStyleIdx="0" presStyleCnt="4"/>
      <dgm:spPr/>
    </dgm:pt>
    <dgm:pt modelId="{9DE4EE22-C896-43DD-91D0-77A7C4E62C79}" type="pres">
      <dgm:prSet presAssocID="{5F889988-D59A-4E31-8316-75286A7CDC6B}" presName="compNode" presStyleCnt="0"/>
      <dgm:spPr/>
    </dgm:pt>
    <dgm:pt modelId="{C41A66DF-8C93-4539-8B8B-F9E34A8EE9AE}" type="pres">
      <dgm:prSet presAssocID="{5F889988-D59A-4E31-8316-75286A7CDC6B}" presName="dummyConnPt" presStyleCnt="0"/>
      <dgm:spPr/>
    </dgm:pt>
    <dgm:pt modelId="{BBB79748-0B37-44B9-B821-41755D7C2F00}" type="pres">
      <dgm:prSet presAssocID="{5F889988-D59A-4E31-8316-75286A7CDC6B}" presName="node" presStyleLbl="node1" presStyleIdx="1" presStyleCnt="5">
        <dgm:presLayoutVars>
          <dgm:bulletEnabled val="1"/>
        </dgm:presLayoutVars>
      </dgm:prSet>
      <dgm:spPr/>
    </dgm:pt>
    <dgm:pt modelId="{D21614F4-8ABB-4EDA-88B9-4FCAD96290B5}" type="pres">
      <dgm:prSet presAssocID="{6EF1DE5C-3E80-4590-895A-A2EA69738FE1}" presName="sibTrans" presStyleLbl="bgSibTrans2D1" presStyleIdx="1" presStyleCnt="4"/>
      <dgm:spPr/>
    </dgm:pt>
    <dgm:pt modelId="{8EC6B6BF-76ED-40E4-AF39-B63917E1725D}" type="pres">
      <dgm:prSet presAssocID="{F140074C-DC53-44F6-856F-929285DA1BAC}" presName="compNode" presStyleCnt="0"/>
      <dgm:spPr/>
    </dgm:pt>
    <dgm:pt modelId="{FEBA27E9-A001-4A9F-80D5-727F5A93102A}" type="pres">
      <dgm:prSet presAssocID="{F140074C-DC53-44F6-856F-929285DA1BAC}" presName="dummyConnPt" presStyleCnt="0"/>
      <dgm:spPr/>
    </dgm:pt>
    <dgm:pt modelId="{354270DD-B838-48FB-9BE8-6429F84BE3C4}" type="pres">
      <dgm:prSet presAssocID="{F140074C-DC53-44F6-856F-929285DA1BAC}" presName="node" presStyleLbl="node1" presStyleIdx="2" presStyleCnt="5">
        <dgm:presLayoutVars>
          <dgm:bulletEnabled val="1"/>
        </dgm:presLayoutVars>
      </dgm:prSet>
      <dgm:spPr/>
    </dgm:pt>
    <dgm:pt modelId="{924F894C-EF9D-487A-9941-F2A8BDF8A6F4}" type="pres">
      <dgm:prSet presAssocID="{892CAEAA-B7BC-440D-9BC1-C76099A6F54D}" presName="sibTrans" presStyleLbl="bgSibTrans2D1" presStyleIdx="2" presStyleCnt="4"/>
      <dgm:spPr/>
    </dgm:pt>
    <dgm:pt modelId="{00A2CAA9-B64E-4498-A5A3-92463F8CA5F5}" type="pres">
      <dgm:prSet presAssocID="{7A9BDF22-DB66-4B55-B236-31C7CFFF2CAB}" presName="compNode" presStyleCnt="0"/>
      <dgm:spPr/>
    </dgm:pt>
    <dgm:pt modelId="{0470CBEC-FA82-42E6-898E-7B0276D3DD22}" type="pres">
      <dgm:prSet presAssocID="{7A9BDF22-DB66-4B55-B236-31C7CFFF2CAB}" presName="dummyConnPt" presStyleCnt="0"/>
      <dgm:spPr/>
    </dgm:pt>
    <dgm:pt modelId="{D1872DF3-AB30-4F9B-934B-EA227AACF7BC}" type="pres">
      <dgm:prSet presAssocID="{7A9BDF22-DB66-4B55-B236-31C7CFFF2CAB}" presName="node" presStyleLbl="node1" presStyleIdx="3" presStyleCnt="5">
        <dgm:presLayoutVars>
          <dgm:bulletEnabled val="1"/>
        </dgm:presLayoutVars>
      </dgm:prSet>
      <dgm:spPr/>
    </dgm:pt>
    <dgm:pt modelId="{0E697D79-E939-4D8A-AC25-35D04757A1BE}" type="pres">
      <dgm:prSet presAssocID="{AA4B3091-A5AB-441C-9099-B19991248E69}" presName="sibTrans" presStyleLbl="bgSibTrans2D1" presStyleIdx="3" presStyleCnt="4"/>
      <dgm:spPr/>
    </dgm:pt>
    <dgm:pt modelId="{D45427D6-5234-4B73-93D6-2395099CA9B5}" type="pres">
      <dgm:prSet presAssocID="{1DBCA5B2-E689-4CBB-A669-51B64EDFBD64}" presName="compNode" presStyleCnt="0"/>
      <dgm:spPr/>
    </dgm:pt>
    <dgm:pt modelId="{F93F1194-14F9-481D-B765-ECE482BA3078}" type="pres">
      <dgm:prSet presAssocID="{1DBCA5B2-E689-4CBB-A669-51B64EDFBD64}" presName="dummyConnPt" presStyleCnt="0"/>
      <dgm:spPr/>
    </dgm:pt>
    <dgm:pt modelId="{6D60F3B7-8750-4C51-BE0E-F6F6886D5BD4}" type="pres">
      <dgm:prSet presAssocID="{1DBCA5B2-E689-4CBB-A669-51B64EDFBD64}" presName="node" presStyleLbl="node1" presStyleIdx="4" presStyleCnt="5">
        <dgm:presLayoutVars>
          <dgm:bulletEnabled val="1"/>
        </dgm:presLayoutVars>
      </dgm:prSet>
      <dgm:spPr/>
    </dgm:pt>
  </dgm:ptLst>
  <dgm:cxnLst>
    <dgm:cxn modelId="{0A38EA07-E18F-4713-8E5C-33C57F7DA6B5}" type="presOf" srcId="{7A9BDF22-DB66-4B55-B236-31C7CFFF2CAB}" destId="{D1872DF3-AB30-4F9B-934B-EA227AACF7BC}" srcOrd="0" destOrd="0" presId="urn:microsoft.com/office/officeart/2005/8/layout/bProcess4"/>
    <dgm:cxn modelId="{A88E1F27-472A-403C-86DC-CD65EEBA628B}" srcId="{BE3C3A47-6F70-4126-8FE3-A82166B3A964}" destId="{7A9BDF22-DB66-4B55-B236-31C7CFFF2CAB}" srcOrd="3" destOrd="0" parTransId="{271E8664-D13D-4618-98BD-63BBFDAA48B1}" sibTransId="{AA4B3091-A5AB-441C-9099-B19991248E69}"/>
    <dgm:cxn modelId="{098CF85D-1BAB-4F35-82B4-838A0EF03101}" srcId="{BE3C3A47-6F70-4126-8FE3-A82166B3A964}" destId="{1DBCA5B2-E689-4CBB-A669-51B64EDFBD64}" srcOrd="4" destOrd="0" parTransId="{A4C5F1EE-5F67-476D-A3DC-EE19D32511FB}" sibTransId="{EB3869BD-A4EF-418A-A453-DFBEEBCF57BA}"/>
    <dgm:cxn modelId="{753EB244-38B8-4DF2-8FC0-F60AA1FAE14E}" type="presOf" srcId="{892CAEAA-B7BC-440D-9BC1-C76099A6F54D}" destId="{924F894C-EF9D-487A-9941-F2A8BDF8A6F4}" srcOrd="0" destOrd="0" presId="urn:microsoft.com/office/officeart/2005/8/layout/bProcess4"/>
    <dgm:cxn modelId="{D589C545-2AD0-480C-94D4-A5F8DC9E3BDA}" type="presOf" srcId="{AA4B3091-A5AB-441C-9099-B19991248E69}" destId="{0E697D79-E939-4D8A-AC25-35D04757A1BE}" srcOrd="0" destOrd="0" presId="urn:microsoft.com/office/officeart/2005/8/layout/bProcess4"/>
    <dgm:cxn modelId="{E4436046-6E1D-4CCE-97B5-6EBAAF7F56D9}" type="presOf" srcId="{F140074C-DC53-44F6-856F-929285DA1BAC}" destId="{354270DD-B838-48FB-9BE8-6429F84BE3C4}" srcOrd="0" destOrd="0" presId="urn:microsoft.com/office/officeart/2005/8/layout/bProcess4"/>
    <dgm:cxn modelId="{427F4C55-5C45-45CB-A1D0-3A66C59F3147}" type="presOf" srcId="{1DBCA5B2-E689-4CBB-A669-51B64EDFBD64}" destId="{6D60F3B7-8750-4C51-BE0E-F6F6886D5BD4}" srcOrd="0" destOrd="0" presId="urn:microsoft.com/office/officeart/2005/8/layout/bProcess4"/>
    <dgm:cxn modelId="{FE515B56-A0A6-4FB0-9F6F-1CC891C193CF}" type="presOf" srcId="{CC21AA83-D11E-4810-8B56-07C62A3F964B}" destId="{81ADEFD4-99C0-4F74-B55D-F25B76ABA8A2}" srcOrd="0" destOrd="0" presId="urn:microsoft.com/office/officeart/2005/8/layout/bProcess4"/>
    <dgm:cxn modelId="{E28FB37F-9E17-4F5D-8728-05BAC4B0081B}" srcId="{BE3C3A47-6F70-4126-8FE3-A82166B3A964}" destId="{AFB5C2F5-1ED5-417B-95F2-77D33D3D0A4A}" srcOrd="0" destOrd="0" parTransId="{734FD6AF-D1A8-46C4-9D68-7AE62FFBBC9F}" sibTransId="{CC21AA83-D11E-4810-8B56-07C62A3F964B}"/>
    <dgm:cxn modelId="{AD4105AA-CBCB-46BC-9BBD-A0C71CAFBC38}" type="presOf" srcId="{AFB5C2F5-1ED5-417B-95F2-77D33D3D0A4A}" destId="{AFA53972-79BC-4B98-B8B8-E862215B048A}" srcOrd="0" destOrd="0" presId="urn:microsoft.com/office/officeart/2005/8/layout/bProcess4"/>
    <dgm:cxn modelId="{5BA15FAF-166F-4F12-86F2-3C3980F8023E}" type="presOf" srcId="{6EF1DE5C-3E80-4590-895A-A2EA69738FE1}" destId="{D21614F4-8ABB-4EDA-88B9-4FCAD96290B5}" srcOrd="0" destOrd="0" presId="urn:microsoft.com/office/officeart/2005/8/layout/bProcess4"/>
    <dgm:cxn modelId="{4292B0B1-E2B5-4878-85A6-D0FA14BBFB9C}" type="presOf" srcId="{BE3C3A47-6F70-4126-8FE3-A82166B3A964}" destId="{694E94EC-6861-46D8-9899-E83B763C408F}" srcOrd="0" destOrd="0" presId="urn:microsoft.com/office/officeart/2005/8/layout/bProcess4"/>
    <dgm:cxn modelId="{5A78CBB2-E82E-47D5-AE6F-A5BE2601765E}" srcId="{BE3C3A47-6F70-4126-8FE3-A82166B3A964}" destId="{5F889988-D59A-4E31-8316-75286A7CDC6B}" srcOrd="1" destOrd="0" parTransId="{4F5EB3E8-4169-4C18-A0D5-60AFF6C2E7E4}" sibTransId="{6EF1DE5C-3E80-4590-895A-A2EA69738FE1}"/>
    <dgm:cxn modelId="{9F74D7C2-005C-430C-B8F3-B300EB807FD3}" srcId="{BE3C3A47-6F70-4126-8FE3-A82166B3A964}" destId="{F140074C-DC53-44F6-856F-929285DA1BAC}" srcOrd="2" destOrd="0" parTransId="{2522A662-1003-43C3-B839-7081B4A71433}" sibTransId="{892CAEAA-B7BC-440D-9BC1-C76099A6F54D}"/>
    <dgm:cxn modelId="{36A5BAD2-D428-4C14-90FE-D898FCE6DD9B}" type="presOf" srcId="{5F889988-D59A-4E31-8316-75286A7CDC6B}" destId="{BBB79748-0B37-44B9-B821-41755D7C2F00}" srcOrd="0" destOrd="0" presId="urn:microsoft.com/office/officeart/2005/8/layout/bProcess4"/>
    <dgm:cxn modelId="{886F420A-DCBB-435D-8172-A521FF784B6C}" type="presParOf" srcId="{694E94EC-6861-46D8-9899-E83B763C408F}" destId="{8AD1A236-B8AE-41BE-A2A0-02E3A988E3A7}" srcOrd="0" destOrd="0" presId="urn:microsoft.com/office/officeart/2005/8/layout/bProcess4"/>
    <dgm:cxn modelId="{A6714F14-5A6F-4A61-8BC6-FA3D4819D18F}" type="presParOf" srcId="{8AD1A236-B8AE-41BE-A2A0-02E3A988E3A7}" destId="{F013ABBC-6BD6-4797-B99F-EA35D8083EDE}" srcOrd="0" destOrd="0" presId="urn:microsoft.com/office/officeart/2005/8/layout/bProcess4"/>
    <dgm:cxn modelId="{DBEDB38A-44F2-4D05-9B9A-0E872187A961}" type="presParOf" srcId="{8AD1A236-B8AE-41BE-A2A0-02E3A988E3A7}" destId="{AFA53972-79BC-4B98-B8B8-E862215B048A}" srcOrd="1" destOrd="0" presId="urn:microsoft.com/office/officeart/2005/8/layout/bProcess4"/>
    <dgm:cxn modelId="{7E7252B0-DF94-42D1-BB83-CE714D1CE459}" type="presParOf" srcId="{694E94EC-6861-46D8-9899-E83B763C408F}" destId="{81ADEFD4-99C0-4F74-B55D-F25B76ABA8A2}" srcOrd="1" destOrd="0" presId="urn:microsoft.com/office/officeart/2005/8/layout/bProcess4"/>
    <dgm:cxn modelId="{0050D635-A9E4-43A8-8404-6ADB18371F45}" type="presParOf" srcId="{694E94EC-6861-46D8-9899-E83B763C408F}" destId="{9DE4EE22-C896-43DD-91D0-77A7C4E62C79}" srcOrd="2" destOrd="0" presId="urn:microsoft.com/office/officeart/2005/8/layout/bProcess4"/>
    <dgm:cxn modelId="{86403047-BBAA-47D5-80DA-D51A9858CF64}" type="presParOf" srcId="{9DE4EE22-C896-43DD-91D0-77A7C4E62C79}" destId="{C41A66DF-8C93-4539-8B8B-F9E34A8EE9AE}" srcOrd="0" destOrd="0" presId="urn:microsoft.com/office/officeart/2005/8/layout/bProcess4"/>
    <dgm:cxn modelId="{13377B9D-041E-47A2-97F1-342C388F0AF8}" type="presParOf" srcId="{9DE4EE22-C896-43DD-91D0-77A7C4E62C79}" destId="{BBB79748-0B37-44B9-B821-41755D7C2F00}" srcOrd="1" destOrd="0" presId="urn:microsoft.com/office/officeart/2005/8/layout/bProcess4"/>
    <dgm:cxn modelId="{9ECE5B55-434F-48C7-82D8-DA2C221C8781}" type="presParOf" srcId="{694E94EC-6861-46D8-9899-E83B763C408F}" destId="{D21614F4-8ABB-4EDA-88B9-4FCAD96290B5}" srcOrd="3" destOrd="0" presId="urn:microsoft.com/office/officeart/2005/8/layout/bProcess4"/>
    <dgm:cxn modelId="{FAF521B4-3A5A-4D05-B69B-DD928ACC665E}" type="presParOf" srcId="{694E94EC-6861-46D8-9899-E83B763C408F}" destId="{8EC6B6BF-76ED-40E4-AF39-B63917E1725D}" srcOrd="4" destOrd="0" presId="urn:microsoft.com/office/officeart/2005/8/layout/bProcess4"/>
    <dgm:cxn modelId="{C6A8E2A4-C73E-48B1-813E-00A37FD7865E}" type="presParOf" srcId="{8EC6B6BF-76ED-40E4-AF39-B63917E1725D}" destId="{FEBA27E9-A001-4A9F-80D5-727F5A93102A}" srcOrd="0" destOrd="0" presId="urn:microsoft.com/office/officeart/2005/8/layout/bProcess4"/>
    <dgm:cxn modelId="{B00F4A53-2DDB-45DA-AFA5-C6C05CD37B61}" type="presParOf" srcId="{8EC6B6BF-76ED-40E4-AF39-B63917E1725D}" destId="{354270DD-B838-48FB-9BE8-6429F84BE3C4}" srcOrd="1" destOrd="0" presId="urn:microsoft.com/office/officeart/2005/8/layout/bProcess4"/>
    <dgm:cxn modelId="{B19A4D05-3940-4365-A6F8-1647FEC1A523}" type="presParOf" srcId="{694E94EC-6861-46D8-9899-E83B763C408F}" destId="{924F894C-EF9D-487A-9941-F2A8BDF8A6F4}" srcOrd="5" destOrd="0" presId="urn:microsoft.com/office/officeart/2005/8/layout/bProcess4"/>
    <dgm:cxn modelId="{D2C77BB1-19B3-46B7-A9DB-6B01E8F4BACC}" type="presParOf" srcId="{694E94EC-6861-46D8-9899-E83B763C408F}" destId="{00A2CAA9-B64E-4498-A5A3-92463F8CA5F5}" srcOrd="6" destOrd="0" presId="urn:microsoft.com/office/officeart/2005/8/layout/bProcess4"/>
    <dgm:cxn modelId="{A19D5EF1-B1F6-4A2B-8022-6B377125436B}" type="presParOf" srcId="{00A2CAA9-B64E-4498-A5A3-92463F8CA5F5}" destId="{0470CBEC-FA82-42E6-898E-7B0276D3DD22}" srcOrd="0" destOrd="0" presId="urn:microsoft.com/office/officeart/2005/8/layout/bProcess4"/>
    <dgm:cxn modelId="{B43372C0-C6E8-4672-B67E-E3F93EDFD590}" type="presParOf" srcId="{00A2CAA9-B64E-4498-A5A3-92463F8CA5F5}" destId="{D1872DF3-AB30-4F9B-934B-EA227AACF7BC}" srcOrd="1" destOrd="0" presId="urn:microsoft.com/office/officeart/2005/8/layout/bProcess4"/>
    <dgm:cxn modelId="{4BBD7B45-B70D-42C7-A29D-50B345A69109}" type="presParOf" srcId="{694E94EC-6861-46D8-9899-E83B763C408F}" destId="{0E697D79-E939-4D8A-AC25-35D04757A1BE}" srcOrd="7" destOrd="0" presId="urn:microsoft.com/office/officeart/2005/8/layout/bProcess4"/>
    <dgm:cxn modelId="{BACD5B02-2CEF-475B-B0BD-AEA4B580DF19}" type="presParOf" srcId="{694E94EC-6861-46D8-9899-E83B763C408F}" destId="{D45427D6-5234-4B73-93D6-2395099CA9B5}" srcOrd="8" destOrd="0" presId="urn:microsoft.com/office/officeart/2005/8/layout/bProcess4"/>
    <dgm:cxn modelId="{2055BA6A-4E39-4E9A-9A49-813E696257FE}" type="presParOf" srcId="{D45427D6-5234-4B73-93D6-2395099CA9B5}" destId="{F93F1194-14F9-481D-B765-ECE482BA3078}" srcOrd="0" destOrd="0" presId="urn:microsoft.com/office/officeart/2005/8/layout/bProcess4"/>
    <dgm:cxn modelId="{0B6797F5-2414-41C9-B3B1-0BB1AB2A7971}" type="presParOf" srcId="{D45427D6-5234-4B73-93D6-2395099CA9B5}" destId="{6D60F3B7-8750-4C51-BE0E-F6F6886D5BD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7028A9-7AC3-4184-9517-8C96AC64168F}">
      <dsp:nvSpPr>
        <dsp:cNvPr id="0" name=""/>
        <dsp:cNvSpPr/>
      </dsp:nvSpPr>
      <dsp:spPr>
        <a:xfrm>
          <a:off x="0" y="0"/>
          <a:ext cx="9288654" cy="18867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Yuven</a:t>
          </a:r>
        </a:p>
      </dsp:txBody>
      <dsp:txXfrm>
        <a:off x="55261" y="55261"/>
        <a:ext cx="7338539" cy="1776240"/>
      </dsp:txXfrm>
    </dsp:sp>
    <dsp:sp modelId="{C7399961-FD72-473C-AB80-BCB626CE4433}">
      <dsp:nvSpPr>
        <dsp:cNvPr id="0" name=""/>
        <dsp:cNvSpPr/>
      </dsp:nvSpPr>
      <dsp:spPr>
        <a:xfrm>
          <a:off x="1639174" y="2306042"/>
          <a:ext cx="9288654" cy="1886762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S1-S2	: Filsafat Teologi Widya Sasana Malang</a:t>
          </a:r>
        </a:p>
      </dsp:txBody>
      <dsp:txXfrm>
        <a:off x="1694435" y="2361303"/>
        <a:ext cx="6312562" cy="1776240"/>
      </dsp:txXfrm>
    </dsp:sp>
    <dsp:sp modelId="{9F1725CC-C0C0-4CF7-820F-89CA713AC91C}">
      <dsp:nvSpPr>
        <dsp:cNvPr id="0" name=""/>
        <dsp:cNvSpPr/>
      </dsp:nvSpPr>
      <dsp:spPr>
        <a:xfrm>
          <a:off x="8062259" y="1483204"/>
          <a:ext cx="1226395" cy="12263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338198" y="1483204"/>
        <a:ext cx="674517" cy="922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DCB05-504B-4B84-B0B9-8D8FADA411CF}">
      <dsp:nvSpPr>
        <dsp:cNvPr id="0" name=""/>
        <dsp:cNvSpPr/>
      </dsp:nvSpPr>
      <dsp:spPr>
        <a:xfrm>
          <a:off x="2361902" y="726815"/>
          <a:ext cx="2714904" cy="181084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34696" rIns="234696" bIns="234696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Sikap</a:t>
          </a:r>
          <a:endParaRPr lang="en-ID" sz="3300" kern="1200" dirty="0"/>
        </a:p>
      </dsp:txBody>
      <dsp:txXfrm>
        <a:off x="2796286" y="726815"/>
        <a:ext cx="2280519" cy="1810841"/>
      </dsp:txXfrm>
    </dsp:sp>
    <dsp:sp modelId="{0766F3C0-06CF-49EA-B791-49FA1E5699E8}">
      <dsp:nvSpPr>
        <dsp:cNvPr id="0" name=""/>
        <dsp:cNvSpPr/>
      </dsp:nvSpPr>
      <dsp:spPr>
        <a:xfrm>
          <a:off x="2361902" y="2537656"/>
          <a:ext cx="2714904" cy="181084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34696" rIns="234696" bIns="234696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Aktif</a:t>
          </a:r>
          <a:endParaRPr lang="en-ID" sz="3300" kern="1200" dirty="0"/>
        </a:p>
      </dsp:txBody>
      <dsp:txXfrm>
        <a:off x="2796286" y="2537656"/>
        <a:ext cx="2280519" cy="1810841"/>
      </dsp:txXfrm>
    </dsp:sp>
    <dsp:sp modelId="{14B250CE-D0AB-4EBC-AE25-F4ECECFEF88D}">
      <dsp:nvSpPr>
        <dsp:cNvPr id="0" name=""/>
        <dsp:cNvSpPr/>
      </dsp:nvSpPr>
      <dsp:spPr>
        <a:xfrm>
          <a:off x="913953" y="2840"/>
          <a:ext cx="1809936" cy="180993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Selama Online</a:t>
          </a:r>
          <a:endParaRPr lang="en-ID" sz="3000" kern="1200" dirty="0"/>
        </a:p>
      </dsp:txBody>
      <dsp:txXfrm>
        <a:off x="1179012" y="267899"/>
        <a:ext cx="1279818" cy="1279818"/>
      </dsp:txXfrm>
    </dsp:sp>
    <dsp:sp modelId="{A5086F37-52E9-4CEF-A162-742D0B610F78}">
      <dsp:nvSpPr>
        <dsp:cNvPr id="0" name=""/>
        <dsp:cNvSpPr/>
      </dsp:nvSpPr>
      <dsp:spPr>
        <a:xfrm>
          <a:off x="6886742" y="726815"/>
          <a:ext cx="2714904" cy="181084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34696" rIns="234696" bIns="234696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Sharing</a:t>
          </a:r>
          <a:endParaRPr lang="en-ID" sz="3300" kern="1200" dirty="0"/>
        </a:p>
      </dsp:txBody>
      <dsp:txXfrm>
        <a:off x="7321127" y="726815"/>
        <a:ext cx="2280519" cy="1810841"/>
      </dsp:txXfrm>
    </dsp:sp>
    <dsp:sp modelId="{B2605F3C-7B4F-4A0B-A9F8-624AA7097722}">
      <dsp:nvSpPr>
        <dsp:cNvPr id="0" name=""/>
        <dsp:cNvSpPr/>
      </dsp:nvSpPr>
      <dsp:spPr>
        <a:xfrm>
          <a:off x="6886742" y="2537656"/>
          <a:ext cx="2714904" cy="181084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34696" rIns="234696" bIns="234696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Peneguhan</a:t>
          </a:r>
          <a:endParaRPr lang="en-ID" sz="3300" kern="1200" dirty="0"/>
        </a:p>
      </dsp:txBody>
      <dsp:txXfrm>
        <a:off x="7321127" y="2537656"/>
        <a:ext cx="2280519" cy="1810841"/>
      </dsp:txXfrm>
    </dsp:sp>
    <dsp:sp modelId="{249EA2D3-AA2D-469E-A145-B8FD7E4E04F4}">
      <dsp:nvSpPr>
        <dsp:cNvPr id="0" name=""/>
        <dsp:cNvSpPr/>
      </dsp:nvSpPr>
      <dsp:spPr>
        <a:xfrm>
          <a:off x="5438793" y="2840"/>
          <a:ext cx="1809936" cy="18099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Selama Online</a:t>
          </a:r>
          <a:endParaRPr lang="en-ID" sz="3000" kern="1200" dirty="0"/>
        </a:p>
      </dsp:txBody>
      <dsp:txXfrm>
        <a:off x="5703852" y="267899"/>
        <a:ext cx="1279818" cy="12798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8DC73-93EE-4AAC-9693-B05E22AE85A7}">
      <dsp:nvSpPr>
        <dsp:cNvPr id="0" name=""/>
        <dsp:cNvSpPr/>
      </dsp:nvSpPr>
      <dsp:spPr>
        <a:xfrm>
          <a:off x="6835249" y="935972"/>
          <a:ext cx="2479368" cy="24798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BC81E6-0881-47D9-8B8E-969B1D42B0E3}">
      <dsp:nvSpPr>
        <dsp:cNvPr id="0" name=""/>
        <dsp:cNvSpPr/>
      </dsp:nvSpPr>
      <dsp:spPr>
        <a:xfrm>
          <a:off x="6917572" y="1018648"/>
          <a:ext cx="2314723" cy="231447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Moral</a:t>
          </a:r>
          <a:endParaRPr lang="en-ID" sz="2200" kern="1200" dirty="0"/>
        </a:p>
      </dsp:txBody>
      <dsp:txXfrm>
        <a:off x="7248478" y="1349349"/>
        <a:ext cx="1652912" cy="1653073"/>
      </dsp:txXfrm>
    </dsp:sp>
    <dsp:sp modelId="{C6AB2A00-B64A-4AE6-A72D-F5B45664CEDA}">
      <dsp:nvSpPr>
        <dsp:cNvPr id="0" name=""/>
        <dsp:cNvSpPr/>
      </dsp:nvSpPr>
      <dsp:spPr>
        <a:xfrm rot="2700000">
          <a:off x="4275737" y="938970"/>
          <a:ext cx="2473396" cy="2473396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EC16DA-B503-443C-A9C3-4F5FF9B383A8}">
      <dsp:nvSpPr>
        <dsp:cNvPr id="0" name=""/>
        <dsp:cNvSpPr/>
      </dsp:nvSpPr>
      <dsp:spPr>
        <a:xfrm>
          <a:off x="4355074" y="1018648"/>
          <a:ext cx="2314723" cy="231447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Pengetahuan</a:t>
          </a:r>
          <a:endParaRPr lang="en-ID" sz="2200" kern="1200" dirty="0"/>
        </a:p>
      </dsp:txBody>
      <dsp:txXfrm>
        <a:off x="4685979" y="1349349"/>
        <a:ext cx="1652912" cy="1653073"/>
      </dsp:txXfrm>
    </dsp:sp>
    <dsp:sp modelId="{9D2977BB-ECB4-4F94-8331-AB75319B4158}">
      <dsp:nvSpPr>
        <dsp:cNvPr id="0" name=""/>
        <dsp:cNvSpPr/>
      </dsp:nvSpPr>
      <dsp:spPr>
        <a:xfrm rot="2700000">
          <a:off x="1713238" y="938970"/>
          <a:ext cx="2473396" cy="2473396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83F76E-AAD1-4E65-A761-D155F09C7639}">
      <dsp:nvSpPr>
        <dsp:cNvPr id="0" name=""/>
        <dsp:cNvSpPr/>
      </dsp:nvSpPr>
      <dsp:spPr>
        <a:xfrm>
          <a:off x="1792575" y="1018648"/>
          <a:ext cx="2314723" cy="231447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Iman</a:t>
          </a:r>
          <a:endParaRPr lang="en-ID" sz="2200" kern="1200" dirty="0"/>
        </a:p>
      </dsp:txBody>
      <dsp:txXfrm>
        <a:off x="2123480" y="1349349"/>
        <a:ext cx="1652912" cy="16530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DEFD4-99C0-4F74-B55D-F25B76ABA8A2}">
      <dsp:nvSpPr>
        <dsp:cNvPr id="0" name=""/>
        <dsp:cNvSpPr/>
      </dsp:nvSpPr>
      <dsp:spPr>
        <a:xfrm rot="5400000">
          <a:off x="32111" y="824294"/>
          <a:ext cx="1276600" cy="154790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FA53972-79BC-4B98-B8B8-E862215B048A}">
      <dsp:nvSpPr>
        <dsp:cNvPr id="0" name=""/>
        <dsp:cNvSpPr/>
      </dsp:nvSpPr>
      <dsp:spPr>
        <a:xfrm>
          <a:off x="319769" y="680"/>
          <a:ext cx="1719899" cy="10319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Yesus</a:t>
          </a:r>
          <a:r>
            <a:rPr lang="en-US" sz="2600" kern="1200" dirty="0"/>
            <a:t> </a:t>
          </a:r>
          <a:r>
            <a:rPr lang="en-US" sz="2600" kern="1200" dirty="0" err="1"/>
            <a:t>Kristus</a:t>
          </a:r>
          <a:endParaRPr lang="en-ID" sz="2600" kern="1200" dirty="0"/>
        </a:p>
      </dsp:txBody>
      <dsp:txXfrm>
        <a:off x="349993" y="30904"/>
        <a:ext cx="1659451" cy="971491"/>
      </dsp:txXfrm>
    </dsp:sp>
    <dsp:sp modelId="{D21614F4-8ABB-4EDA-88B9-4FCAD96290B5}">
      <dsp:nvSpPr>
        <dsp:cNvPr id="0" name=""/>
        <dsp:cNvSpPr/>
      </dsp:nvSpPr>
      <dsp:spPr>
        <a:xfrm rot="5400000">
          <a:off x="32111" y="2114219"/>
          <a:ext cx="1276600" cy="154790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B79748-0B37-44B9-B821-41755D7C2F00}">
      <dsp:nvSpPr>
        <dsp:cNvPr id="0" name=""/>
        <dsp:cNvSpPr/>
      </dsp:nvSpPr>
      <dsp:spPr>
        <a:xfrm>
          <a:off x="319769" y="1290604"/>
          <a:ext cx="1719899" cy="10319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Bunda Maria</a:t>
          </a:r>
          <a:endParaRPr lang="en-ID" sz="2600" kern="1200" dirty="0"/>
        </a:p>
      </dsp:txBody>
      <dsp:txXfrm>
        <a:off x="349993" y="1320828"/>
        <a:ext cx="1659451" cy="971491"/>
      </dsp:txXfrm>
    </dsp:sp>
    <dsp:sp modelId="{924F894C-EF9D-487A-9941-F2A8BDF8A6F4}">
      <dsp:nvSpPr>
        <dsp:cNvPr id="0" name=""/>
        <dsp:cNvSpPr/>
      </dsp:nvSpPr>
      <dsp:spPr>
        <a:xfrm>
          <a:off x="677073" y="2759181"/>
          <a:ext cx="2274141" cy="154790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54270DD-B838-48FB-9BE8-6429F84BE3C4}">
      <dsp:nvSpPr>
        <dsp:cNvPr id="0" name=""/>
        <dsp:cNvSpPr/>
      </dsp:nvSpPr>
      <dsp:spPr>
        <a:xfrm>
          <a:off x="319769" y="2580529"/>
          <a:ext cx="1719899" cy="10319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Gereja</a:t>
          </a:r>
          <a:endParaRPr lang="en-ID" sz="2600" kern="1200" dirty="0"/>
        </a:p>
      </dsp:txBody>
      <dsp:txXfrm>
        <a:off x="349993" y="2610753"/>
        <a:ext cx="1659451" cy="971491"/>
      </dsp:txXfrm>
    </dsp:sp>
    <dsp:sp modelId="{0E697D79-E939-4D8A-AC25-35D04757A1BE}">
      <dsp:nvSpPr>
        <dsp:cNvPr id="0" name=""/>
        <dsp:cNvSpPr/>
      </dsp:nvSpPr>
      <dsp:spPr>
        <a:xfrm rot="16200000">
          <a:off x="2319577" y="2114219"/>
          <a:ext cx="1276600" cy="154790"/>
        </a:xfrm>
        <a:prstGeom prst="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1872DF3-AB30-4F9B-934B-EA227AACF7BC}">
      <dsp:nvSpPr>
        <dsp:cNvPr id="0" name=""/>
        <dsp:cNvSpPr/>
      </dsp:nvSpPr>
      <dsp:spPr>
        <a:xfrm>
          <a:off x="2607235" y="2580529"/>
          <a:ext cx="1719899" cy="10319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Moral</a:t>
          </a:r>
          <a:endParaRPr lang="en-ID" sz="2600" kern="1200" dirty="0"/>
        </a:p>
      </dsp:txBody>
      <dsp:txXfrm>
        <a:off x="2637459" y="2610753"/>
        <a:ext cx="1659451" cy="971491"/>
      </dsp:txXfrm>
    </dsp:sp>
    <dsp:sp modelId="{6D60F3B7-8750-4C51-BE0E-F6F6886D5BD4}">
      <dsp:nvSpPr>
        <dsp:cNvPr id="0" name=""/>
        <dsp:cNvSpPr/>
      </dsp:nvSpPr>
      <dsp:spPr>
        <a:xfrm>
          <a:off x="2607235" y="1290604"/>
          <a:ext cx="1719899" cy="10319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Sakramen</a:t>
          </a:r>
          <a:endParaRPr lang="en-ID" sz="2600" kern="1200" dirty="0"/>
        </a:p>
      </dsp:txBody>
      <dsp:txXfrm>
        <a:off x="2637459" y="1320828"/>
        <a:ext cx="1659451" cy="971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E630-90E8-3637-FD35-1ECDE72BF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53075C-21FA-105A-A329-AA997E3A9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9EB7D-80C5-A683-D445-6D3C76E4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307A-CD3B-0C9B-5D66-7E210CA12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1CE21-0474-CA30-2DF9-F21206B2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28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86052-B832-6CF6-9EA7-C1E4FA821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55D32-EAC6-FEED-1444-390EFAE47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18A53-664F-D246-BF9D-A5A5020E6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7F627-FB34-EA59-0A0C-5CC36B32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FDD06-E0D4-20A0-B0A6-6E698271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273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5ECAC-DD61-E11E-A3BC-8B7DB95FED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B14DFD-9507-15FA-E222-F65394576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5F377-FB1A-1DF4-BBB1-50513B762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9FC3A-7EB6-02CE-0B2E-4C1611D39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5B955-A1F8-285C-D0A0-2071A5D58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151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99ACC-C36B-8049-DBF4-3651AACA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B8714-11A7-2287-0E2E-BB30E2018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1D0AA-42DD-EA32-0E38-29F838C0E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D5FB3-3E08-6ECA-BC74-9518F9AA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FC25-8C43-705C-CCD3-2730EAA34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624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2B547-7ED0-A03A-90B0-C78DD1308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6A5FB-47FE-CA8A-E75C-085AD5C93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A9729-66D9-BFDF-C99D-793B48F3F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A3069-3FA8-2AED-721B-10AE78D62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883E2-6605-C0CA-884E-E62773D12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9241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D59F-CCDD-0CD2-C122-7778E34C9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459A2-EBEE-A999-318E-AB9B1F9C27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DF269-3B93-58AF-EBCC-3DA36B6AF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C2AB3-3156-07E7-3BAA-16A3E4067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91D9C-D409-FE4B-D28A-9F02114B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12A6D-CEB5-F3E0-8462-43BD22ED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197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C318B-B7C5-1939-D728-3FB710AD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B9467-3A3F-F72B-6C3C-5EF848A8E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7B9FFD-F5D7-A917-F8EB-8670708BA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050A67-BC9D-65BD-5B31-9F6ECAB7A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C81CA5-B49D-A0FD-80E9-37D5477B9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04D6B4-8BCC-4485-F364-CC0F2DAF9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C3D841-0480-1989-0431-14A1EC5A6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9BBD33-2C2A-C375-6824-2865734B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605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AC83E-15E8-66ED-99D4-4556EFE3F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5BEBA9-B77A-746B-744D-9DC2FBC3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D343E-D606-54D4-9B51-E7EFB6D19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AAFED2-EF8C-E77E-CE4F-CEDB13BA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930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280815-2665-43E9-4FBE-E00EBB95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5DAE81-6006-5027-BC7E-4C2516870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3CAE4-D6F8-DC08-A149-9E8EDF7B9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7940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38E7F-BCE1-1745-A935-8E450EF84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346E1-066B-B326-FF73-2BF82C0B6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878981-91C5-8260-3E37-ADD2944CE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40C7C-A88E-BB2D-9C6A-8435AC88C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36E7E-65A5-A853-ED4B-02FE1839F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4007D0-AC4D-9C9E-7AD9-F92DC5209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28042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46D11-A725-0032-3CB3-5A2A2E0D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E811CB-2ADF-5AB9-9D54-CEE43A22F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D04B5-AD62-846D-9201-5C21EAAC4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74FA8-D125-573C-523E-C05A9B340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6FF5E-EE59-ADF4-74D7-C94E3EAC5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7CA35-C863-BBE7-12B9-5D500D81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588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EE465-B570-3535-5688-53846E586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100338-0687-2A20-8C10-90078AC7F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06ADA-849B-93BD-E62F-3ECDA2072D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A983E9-B181-476F-B652-C3EC443588B3}" type="datetimeFigureOut">
              <a:rPr lang="en-ID" smtClean="0"/>
              <a:t>22/09/2025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E5D8A-9F5B-9255-5589-4ED704A8A2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32BCB-5299-33AA-C5B1-892840EDC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4D54C-D60B-4A19-8068-A83662EEA0F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9983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6A3C7F-931E-CC18-9981-FC7E1A7AC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98246"/>
            <a:ext cx="4412419" cy="3626217"/>
          </a:xfrm>
        </p:spPr>
        <p:txBody>
          <a:bodyPr anchor="t">
            <a:normAutofit/>
          </a:bodyPr>
          <a:lstStyle/>
          <a:p>
            <a:pPr algn="r"/>
            <a:r>
              <a:rPr lang="en-US" sz="8000" dirty="0">
                <a:solidFill>
                  <a:srgbClr val="FFFFFF"/>
                </a:solidFill>
              </a:rPr>
              <a:t>Sharing Session</a:t>
            </a:r>
            <a:endParaRPr lang="en-ID" sz="8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EC5DF9-F743-B812-516E-32DC1E100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5747657"/>
            <a:ext cx="4412417" cy="634093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FFFFFF"/>
                </a:solidFill>
              </a:rPr>
              <a:t>22 September 2025</a:t>
            </a:r>
            <a:endParaRPr lang="en-ID" sz="3200" dirty="0">
              <a:solidFill>
                <a:srgbClr val="FFFFFF"/>
              </a:solidFill>
            </a:endParaRPr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ides Quaerens Intellectum (Faith ...">
            <a:extLst>
              <a:ext uri="{FF2B5EF4-FFF2-40B4-BE49-F238E27FC236}">
                <a16:creationId xmlns:a16="http://schemas.microsoft.com/office/drawing/2014/main" id="{E452F039-488D-24D6-BB61-69999DAA5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94859" y="2372166"/>
            <a:ext cx="4256199" cy="215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1038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9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0011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1873F64E-EDC4-E214-6C32-3683371F9C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5854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2678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01F75-34D5-60DB-DE4B-DBCAEC81E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 </a:t>
            </a:r>
            <a:r>
              <a:rPr lang="en-US" dirty="0" err="1"/>
              <a:t>Praktis</a:t>
            </a:r>
            <a:r>
              <a:rPr lang="en-US" dirty="0"/>
              <a:t>: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3F5E30-891A-7FD6-283C-93EC397636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5715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0892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9FE25BD-1039-A735-B4CD-D03E86EFAF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4181" y="457200"/>
            <a:ext cx="6003637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015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E98932-BCFC-E9D0-A73B-028FDE9B0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Tujuan Belajar Agama Katolik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60676C-9242-4C26-C273-0EA30127D8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186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367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744162-1EDA-9616-92C9-3ACBF1B0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Content:</a:t>
            </a:r>
          </a:p>
        </p:txBody>
      </p:sp>
      <p:pic>
        <p:nvPicPr>
          <p:cNvPr id="19" name="Picture 18" descr="Leaf sprouts from plant">
            <a:extLst>
              <a:ext uri="{FF2B5EF4-FFF2-40B4-BE49-F238E27FC236}">
                <a16:creationId xmlns:a16="http://schemas.microsoft.com/office/drawing/2014/main" id="{784D9F70-30E8-36C1-D8C6-E4C251B20A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763" r="12836" b="-2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2DDF5BB-DFB9-325E-FDA9-A9E5E2706C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6568692"/>
              </p:ext>
            </p:extLst>
          </p:nvPr>
        </p:nvGraphicFramePr>
        <p:xfrm>
          <a:off x="761802" y="2743200"/>
          <a:ext cx="4646905" cy="361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5619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41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Sharing Session</vt:lpstr>
      <vt:lpstr>PowerPoint Presentation</vt:lpstr>
      <vt:lpstr>Hal Praktis:</vt:lpstr>
      <vt:lpstr>PowerPoint Presentation</vt:lpstr>
      <vt:lpstr>Tujuan Belajar Agama Katolik</vt:lpstr>
      <vt:lpstr>Content: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Yuvensius Pangkus Madaang</dc:creator>
  <cp:lastModifiedBy>Yuvensius Pangkus Madaang</cp:lastModifiedBy>
  <cp:revision>1</cp:revision>
  <dcterms:created xsi:type="dcterms:W3CDTF">2025-09-22T12:04:29Z</dcterms:created>
  <dcterms:modified xsi:type="dcterms:W3CDTF">2025-09-22T12:19:54Z</dcterms:modified>
</cp:coreProperties>
</file>